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Lst>
  <p:notesMasterIdLst>
    <p:notesMasterId r:id="rId76"/>
  </p:notesMasterIdLst>
  <p:sldIdLst>
    <p:sldId id="256" r:id="rId4"/>
    <p:sldId id="302" r:id="rId5"/>
    <p:sldId id="261" r:id="rId6"/>
    <p:sldId id="262" r:id="rId7"/>
    <p:sldId id="257" r:id="rId8"/>
    <p:sldId id="258" r:id="rId9"/>
    <p:sldId id="313" r:id="rId10"/>
    <p:sldId id="318" r:id="rId11"/>
    <p:sldId id="278" r:id="rId12"/>
    <p:sldId id="314" r:id="rId13"/>
    <p:sldId id="312" r:id="rId14"/>
    <p:sldId id="279" r:id="rId15"/>
    <p:sldId id="280" r:id="rId16"/>
    <p:sldId id="281" r:id="rId17"/>
    <p:sldId id="282" r:id="rId18"/>
    <p:sldId id="283" r:id="rId19"/>
    <p:sldId id="284" r:id="rId20"/>
    <p:sldId id="316"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308" r:id="rId46"/>
    <p:sldId id="306" r:id="rId47"/>
    <p:sldId id="307" r:id="rId48"/>
    <p:sldId id="310" r:id="rId49"/>
    <p:sldId id="319" r:id="rId50"/>
    <p:sldId id="320" r:id="rId51"/>
    <p:sldId id="321" r:id="rId52"/>
    <p:sldId id="298" r:id="rId53"/>
    <p:sldId id="299" r:id="rId54"/>
    <p:sldId id="300" r:id="rId55"/>
    <p:sldId id="303" r:id="rId56"/>
    <p:sldId id="304" r:id="rId57"/>
    <p:sldId id="305" r:id="rId58"/>
    <p:sldId id="315" r:id="rId59"/>
    <p:sldId id="322" r:id="rId60"/>
    <p:sldId id="323" r:id="rId61"/>
    <p:sldId id="260" r:id="rId62"/>
    <p:sldId id="324" r:id="rId63"/>
    <p:sldId id="325" r:id="rId64"/>
    <p:sldId id="301" r:id="rId65"/>
    <p:sldId id="329" r:id="rId66"/>
    <p:sldId id="331" r:id="rId67"/>
    <p:sldId id="332" r:id="rId68"/>
    <p:sldId id="334" r:id="rId69"/>
    <p:sldId id="330" r:id="rId70"/>
    <p:sldId id="317" r:id="rId71"/>
    <p:sldId id="335" r:id="rId72"/>
    <p:sldId id="333" r:id="rId73"/>
    <p:sldId id="336" r:id="rId74"/>
    <p:sldId id="32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83901" autoAdjust="0"/>
  </p:normalViewPr>
  <p:slideViewPr>
    <p:cSldViewPr snapToGrid="0">
      <p:cViewPr varScale="1">
        <p:scale>
          <a:sx n="93" d="100"/>
          <a:sy n="93"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11DB2-846F-4C56-9CD6-44F043C642E8}"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5E67F-8DDE-4054-8836-F3C60BA7E61C}" type="slidenum">
              <a:rPr lang="en-US" smtClean="0"/>
              <a:t>‹#›</a:t>
            </a:fld>
            <a:endParaRPr lang="en-US"/>
          </a:p>
        </p:txBody>
      </p:sp>
    </p:spTree>
    <p:extLst>
      <p:ext uri="{BB962C8B-B14F-4D97-AF65-F5344CB8AC3E}">
        <p14:creationId xmlns:p14="http://schemas.microsoft.com/office/powerpoint/2010/main" val="269173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learning should occur throughout – during template development as well as post template development.</a:t>
            </a:r>
          </a:p>
          <a:p>
            <a:r>
              <a:rPr lang="en-US" dirty="0"/>
              <a:t>Active learning must no go overboard (become paper-clip-like).</a:t>
            </a:r>
          </a:p>
          <a:p>
            <a:r>
              <a:rPr lang="en-US" dirty="0"/>
              <a:t>Active learning should support user exploration in understanding why something is not working out as expected – likely especially so during initial template development.</a:t>
            </a:r>
          </a:p>
          <a:p>
            <a:pPr marL="171450" indent="-171450">
              <a:buFont typeface="Arial" panose="020B0604020202020204" pitchFamily="34" charset="0"/>
              <a:buChar char="•"/>
            </a:pPr>
            <a:r>
              <a:rPr lang="en-US" dirty="0"/>
              <a:t>Does a page or part of a page need further cleaning? Does an uncaught OCR error prevent a template from working? (Perhaps just allowing a user to view the underlying text document would help.)</a:t>
            </a:r>
          </a:p>
          <a:p>
            <a:pPr marL="171450" indent="-171450">
              <a:buFont typeface="Arial" panose="020B0604020202020204" pitchFamily="34" charset="0"/>
              <a:buChar char="•"/>
            </a:pPr>
            <a:r>
              <a:rPr lang="en-US" dirty="0"/>
              <a:t>Why does my template fail? (Perhaps seeing the Check File would be of use – with the ability to easily relate it to the template that labeled a token (click on T#?))</a:t>
            </a:r>
          </a:p>
          <a:p>
            <a:pPr marL="171450" indent="-171450">
              <a:buFont typeface="Arial" panose="020B0604020202020204" pitchFamily="34" charset="0"/>
              <a:buChar char="•"/>
            </a:pPr>
            <a:r>
              <a:rPr lang="en-US" dirty="0"/>
              <a:t>Hand adjustment of left and right context should be available – perhaps on the text file with the Extract and left- and right-context highlighted; and then with the context highlights adjustable. </a:t>
            </a:r>
          </a:p>
        </p:txBody>
      </p:sp>
      <p:sp>
        <p:nvSpPr>
          <p:cNvPr id="4" name="Slide Number Placeholder 3"/>
          <p:cNvSpPr>
            <a:spLocks noGrp="1"/>
          </p:cNvSpPr>
          <p:nvPr>
            <p:ph type="sldNum" sz="quarter" idx="5"/>
          </p:nvPr>
        </p:nvSpPr>
        <p:spPr/>
        <p:txBody>
          <a:bodyPr/>
          <a:lstStyle/>
          <a:p>
            <a:fld id="{CC35E67F-8DDE-4054-8836-F3C60BA7E61C}" type="slidenum">
              <a:rPr lang="en-US" smtClean="0"/>
              <a:t>2</a:t>
            </a:fld>
            <a:endParaRPr lang="en-US"/>
          </a:p>
        </p:txBody>
      </p:sp>
    </p:spTree>
    <p:extLst>
      <p:ext uri="{BB962C8B-B14F-4D97-AF65-F5344CB8AC3E}">
        <p14:creationId xmlns:p14="http://schemas.microsoft.com/office/powerpoint/2010/main" val="12652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Family UI is for Kilbarchan-like books whose personas are household members and only household members – no parents of household parents, no spouses other than household spouses, and no children of children.</a:t>
            </a:r>
          </a:p>
          <a:p>
            <a:pPr marL="171450" indent="-171450">
              <a:buFont typeface="Arial" panose="020B0604020202020204" pitchFamily="34" charset="0"/>
              <a:buChar char="•"/>
            </a:pPr>
            <a:r>
              <a:rPr lang="en-US" dirty="0"/>
              <a:t>After a click on “</a:t>
            </a:r>
            <a:r>
              <a:rPr lang="en-US" dirty="0" err="1"/>
              <a:t>Adame</a:t>
            </a:r>
            <a:r>
              <a:rPr lang="en-US" dirty="0"/>
              <a:t>, Robert”; note that three heads have been missed, one of them subtle because it’s indented. (BTW, we may need to globally determine the left TAB settings, if we don’t already because children must always be indented by two TABS even when a particular page has no examples of single-TAB indentation.) Three more clicks are needed to get all the Head Names for this page. (UI question: should red lines be in or out?)</a:t>
            </a:r>
          </a:p>
          <a:p>
            <a:pPr marL="171450" indent="-171450">
              <a:buFont typeface="Arial" panose="020B0604020202020204" pitchFamily="34" charset="0"/>
              <a:buChar char="•"/>
            </a:pPr>
            <a:r>
              <a:rPr lang="en-US" dirty="0"/>
              <a:t>For </a:t>
            </a:r>
            <a:r>
              <a:rPr lang="en-US" dirty="0" err="1"/>
              <a:t>FloegelnOFB</a:t>
            </a:r>
            <a:r>
              <a:rPr lang="en-US" dirty="0"/>
              <a:t>, we were able to set a </a:t>
            </a:r>
            <a:r>
              <a:rPr lang="en-US" dirty="0" err="1"/>
              <a:t>STOPper</a:t>
            </a:r>
            <a:r>
              <a:rPr lang="en-US" dirty="0"/>
              <a:t> on the ID; here we can’t because the </a:t>
            </a:r>
            <a:r>
              <a:rPr lang="en-US" dirty="0" err="1"/>
              <a:t>STOPper</a:t>
            </a:r>
            <a:r>
              <a:rPr lang="en-US" dirty="0"/>
              <a:t> would need to be the household head (and we can’t double label any token). (It will be easy to miss a household head and hard to programmatically help the user find the ones we miss – this might be an argument in favor of keeping red lines to make it visually easier to see missed heads.)</a:t>
            </a:r>
          </a:p>
        </p:txBody>
      </p:sp>
      <p:sp>
        <p:nvSpPr>
          <p:cNvPr id="4" name="Slide Number Placeholder 3"/>
          <p:cNvSpPr>
            <a:spLocks noGrp="1"/>
          </p:cNvSpPr>
          <p:nvPr>
            <p:ph type="sldNum" sz="quarter" idx="5"/>
          </p:nvPr>
        </p:nvSpPr>
        <p:spPr/>
        <p:txBody>
          <a:bodyPr/>
          <a:lstStyle/>
          <a:p>
            <a:fld id="{6C01D5DE-9243-4C32-8C44-B7A9CAAE83C9}" type="slidenum">
              <a:rPr lang="en-US" smtClean="0"/>
              <a:t>11</a:t>
            </a:fld>
            <a:endParaRPr lang="en-US"/>
          </a:p>
        </p:txBody>
      </p:sp>
    </p:spTree>
    <p:extLst>
      <p:ext uri="{BB962C8B-B14F-4D97-AF65-F5344CB8AC3E}">
        <p14:creationId xmlns:p14="http://schemas.microsoft.com/office/powerpoint/2010/main" val="6455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Given head-name format variants (last name first + comma + one or two given names), the first two templates come from a click on “Adam, James”. (“Major” may be a title, but that’s OK.), </a:t>
            </a:r>
          </a:p>
          <a:p>
            <a:pPr marL="171450" indent="-171450">
              <a:buFont typeface="Arial" panose="020B0604020202020204" pitchFamily="34" charset="0"/>
              <a:buChar char="•"/>
            </a:pPr>
            <a:r>
              <a:rPr lang="en-US" dirty="0"/>
              <a:t>The third template is needed because of an author variation of a </a:t>
            </a:r>
            <a:r>
              <a:rPr lang="en-US" dirty="0" err="1"/>
              <a:t>HeadName</a:t>
            </a:r>
            <a:r>
              <a:rPr lang="en-US" dirty="0"/>
              <a:t>, the fourth is needed because of an OCR error (comma </a:t>
            </a:r>
            <a:r>
              <a:rPr lang="en-US" dirty="0" err="1"/>
              <a:t>OCR’d</a:t>
            </a:r>
            <a:r>
              <a:rPr lang="en-US" dirty="0"/>
              <a:t> as period), and the fifth is needed because of an author variation and a non-standard name form. All require a click.</a:t>
            </a:r>
          </a:p>
          <a:p>
            <a:pPr marL="171450" indent="-171450">
              <a:buFont typeface="Arial" panose="020B0604020202020204" pitchFamily="34" charset="0"/>
              <a:buChar char="•"/>
            </a:pPr>
            <a:r>
              <a:rPr lang="en-US" dirty="0"/>
              <a:t>4 clicks for 5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12</a:t>
            </a:fld>
            <a:endParaRPr lang="en-US"/>
          </a:p>
        </p:txBody>
      </p:sp>
    </p:spTree>
    <p:extLst>
      <p:ext uri="{BB962C8B-B14F-4D97-AF65-F5344CB8AC3E}">
        <p14:creationId xmlns:p14="http://schemas.microsoft.com/office/powerpoint/2010/main" val="363900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For the </a:t>
            </a:r>
            <a:r>
              <a:rPr lang="en-US" dirty="0" err="1"/>
              <a:t>SpouseNames</a:t>
            </a:r>
            <a:r>
              <a:rPr lang="en-US" dirty="0"/>
              <a:t>, Children, (and dates and places later), only the ones clicked are highlighted – all are to be highlighted on hover.</a:t>
            </a:r>
          </a:p>
          <a:p>
            <a:pPr marL="171450" indent="-171450">
              <a:buFont typeface="Arial" panose="020B0604020202020204" pitchFamily="34" charset="0"/>
              <a:buChar char="•"/>
            </a:pPr>
            <a:r>
              <a:rPr lang="en-US" dirty="0" err="1"/>
              <a:t>SpouseName</a:t>
            </a:r>
            <a:r>
              <a:rPr lang="en-US" dirty="0"/>
              <a:t> templates and Child templates propagate down to Vitals, but not to Marriage Information. (The GreenQQ Family UI is only for household head marriages.)</a:t>
            </a:r>
          </a:p>
          <a:p>
            <a:pPr marL="171450" indent="-171450">
              <a:buFont typeface="Arial" panose="020B0604020202020204" pitchFamily="34" charset="0"/>
              <a:buChar char="•"/>
            </a:pPr>
            <a:r>
              <a:rPr lang="en-US" dirty="0" err="1"/>
              <a:t>MarriageEvent</a:t>
            </a:r>
            <a:r>
              <a:rPr lang="en-US" dirty="0"/>
              <a:t> information is added later.</a:t>
            </a:r>
          </a:p>
          <a:p>
            <a:pPr marL="171450" indent="-171450">
              <a:buFont typeface="Arial" panose="020B0604020202020204" pitchFamily="34" charset="0"/>
              <a:buChar char="•"/>
            </a:pPr>
            <a:r>
              <a:rPr lang="en-US" dirty="0"/>
              <a:t>STOP available, but in Kilbarchan there is nothing to mark the beginning of a household. (The names of the household heads, which cannot also be labeled as a </a:t>
            </a:r>
            <a:r>
              <a:rPr lang="en-US" dirty="0" err="1"/>
              <a:t>STOPpers</a:t>
            </a:r>
            <a:r>
              <a:rPr lang="en-US" dirty="0"/>
              <a:t>, are the only indicators of the beginning of a household.)</a:t>
            </a:r>
          </a:p>
          <a:p>
            <a:pPr marL="171450" indent="-171450">
              <a:buFont typeface="Arial" panose="020B0604020202020204" pitchFamily="34" charset="0"/>
              <a:buChar char="•"/>
            </a:pPr>
            <a:r>
              <a:rPr lang="en-US" dirty="0"/>
              <a:t>… I should check the template for Child – by default it should be SOL TAB </a:t>
            </a:r>
            <a:r>
              <a:rPr lang="en-US" dirty="0" err="1"/>
              <a:t>TAB</a:t>
            </a:r>
            <a:r>
              <a:rPr lang="en-US" dirty="0"/>
              <a:t> &lt;</a:t>
            </a:r>
            <a:r>
              <a:rPr lang="en-US" dirty="0" err="1"/>
              <a:t>Kalbarchan</a:t>
            </a:r>
            <a:r>
              <a:rPr lang="en-US" dirty="0"/>
              <a:t> Given Name&gt;; but I suspect that there are pages where there is only a single TAB … how do we alert patrons to this?</a:t>
            </a:r>
          </a:p>
        </p:txBody>
      </p:sp>
      <p:sp>
        <p:nvSpPr>
          <p:cNvPr id="4" name="Slide Number Placeholder 3"/>
          <p:cNvSpPr>
            <a:spLocks noGrp="1"/>
          </p:cNvSpPr>
          <p:nvPr>
            <p:ph type="sldNum" sz="quarter" idx="5"/>
          </p:nvPr>
        </p:nvSpPr>
        <p:spPr/>
        <p:txBody>
          <a:bodyPr/>
          <a:lstStyle/>
          <a:p>
            <a:fld id="{6C01D5DE-9243-4C32-8C44-B7A9CAAE83C9}" type="slidenum">
              <a:rPr lang="en-US" smtClean="0"/>
              <a:t>13</a:t>
            </a:fld>
            <a:endParaRPr lang="en-US"/>
          </a:p>
        </p:txBody>
      </p:sp>
    </p:spTree>
    <p:extLst>
      <p:ext uri="{BB962C8B-B14F-4D97-AF65-F5344CB8AC3E}">
        <p14:creationId xmlns:p14="http://schemas.microsoft.com/office/powerpoint/2010/main" val="239569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format variant for Child names is just a single given name; the format variant for household spouses is given name + maiden surname.</a:t>
            </a:r>
          </a:p>
          <a:p>
            <a:pPr marL="171450" indent="-171450">
              <a:buFont typeface="Arial" panose="020B0604020202020204" pitchFamily="34" charset="0"/>
              <a:buChar char="•"/>
            </a:pPr>
            <a:r>
              <a:rPr lang="en-US" dirty="0"/>
              <a:t>Two Child templates are needed, the second for twins (two clicks); a single click is all that’s needed for all spouses on Kilb005. For both twins and spouses, “and” needs to be a LIT; the left context for spouses can be just “and” so long as the left context for the second twin extends back to SOL. (How do we determine this automatically? The mistake of not extending the context for twins (and thus having the second twin labeled as </a:t>
            </a:r>
            <a:r>
              <a:rPr lang="en-US" dirty="0" err="1"/>
              <a:t>SpouseName</a:t>
            </a:r>
            <a:r>
              <a:rPr lang="en-US" dirty="0"/>
              <a:t>) may be hard for the user to see, and without some overly specialized processing, hard to catch programmatically.)</a:t>
            </a:r>
          </a:p>
          <a:p>
            <a:pPr marL="171450" indent="-171450">
              <a:buFont typeface="Arial" panose="020B0604020202020204" pitchFamily="34" charset="0"/>
              <a:buChar char="•"/>
            </a:pPr>
            <a:r>
              <a:rPr lang="en-US" dirty="0"/>
              <a:t>Only head spouses are added to Marriage at this point (one pattern, one click).</a:t>
            </a:r>
          </a:p>
          <a:p>
            <a:pPr marL="171450" indent="-171450">
              <a:buFont typeface="Arial" panose="020B0604020202020204" pitchFamily="34" charset="0"/>
              <a:buChar char="•"/>
            </a:pPr>
            <a:r>
              <a:rPr lang="en-US" dirty="0"/>
              <a:t>3 clicks for 3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14</a:t>
            </a:fld>
            <a:endParaRPr lang="en-US"/>
          </a:p>
        </p:txBody>
      </p:sp>
    </p:spTree>
    <p:extLst>
      <p:ext uri="{BB962C8B-B14F-4D97-AF65-F5344CB8AC3E}">
        <p14:creationId xmlns:p14="http://schemas.microsoft.com/office/powerpoint/2010/main" val="74585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Simple left context, “born”, works for </a:t>
            </a:r>
            <a:r>
              <a:rPr lang="en-US" dirty="0" err="1"/>
              <a:t>BirthDates</a:t>
            </a:r>
            <a:r>
              <a:rPr lang="en-US" dirty="0"/>
              <a:t>, but not for </a:t>
            </a:r>
            <a:r>
              <a:rPr lang="en-US" dirty="0" err="1"/>
              <a:t>ChristeningDates</a:t>
            </a:r>
            <a:r>
              <a:rPr lang="en-US" dirty="0"/>
              <a:t>, for which we should go all the way back to SOL. (Going back to just the comma or just </a:t>
            </a:r>
            <a:r>
              <a:rPr lang="en-US" dirty="0" err="1"/>
              <a:t>name+comma</a:t>
            </a:r>
            <a:r>
              <a:rPr lang="en-US" dirty="0"/>
              <a:t> is ambiguous with marriage places followed by marriage dates, e.g., “Paisley, 15 May 1650”.)</a:t>
            </a:r>
          </a:p>
          <a:p>
            <a:pPr marL="171450" indent="-171450">
              <a:buFont typeface="Arial" panose="020B0604020202020204" pitchFamily="34" charset="0"/>
              <a:buChar char="•"/>
            </a:pPr>
            <a:r>
              <a:rPr lang="en-US" dirty="0"/>
              <a:t>Format variants for dates are for abbreviated/non-abbreviated month names. Thus, only one click is needed for </a:t>
            </a:r>
            <a:r>
              <a:rPr lang="en-US" dirty="0" err="1"/>
              <a:t>BirthDate</a:t>
            </a:r>
            <a:r>
              <a:rPr lang="en-US" dirty="0"/>
              <a:t>; for </a:t>
            </a:r>
            <a:r>
              <a:rPr lang="en-US" dirty="0" err="1"/>
              <a:t>ChristeningDate</a:t>
            </a:r>
            <a:r>
              <a:rPr lang="en-US" dirty="0"/>
              <a:t>, the twin-left-context-pattern requires a second click.</a:t>
            </a:r>
          </a:p>
        </p:txBody>
      </p:sp>
      <p:sp>
        <p:nvSpPr>
          <p:cNvPr id="4" name="Slide Number Placeholder 3"/>
          <p:cNvSpPr>
            <a:spLocks noGrp="1"/>
          </p:cNvSpPr>
          <p:nvPr>
            <p:ph type="sldNum" sz="quarter" idx="5"/>
          </p:nvPr>
        </p:nvSpPr>
        <p:spPr/>
        <p:txBody>
          <a:bodyPr/>
          <a:lstStyle/>
          <a:p>
            <a:fld id="{6C01D5DE-9243-4C32-8C44-B7A9CAAE83C9}" type="slidenum">
              <a:rPr lang="en-US" smtClean="0"/>
              <a:t>15</a:t>
            </a:fld>
            <a:endParaRPr lang="en-US"/>
          </a:p>
        </p:txBody>
      </p:sp>
    </p:spTree>
    <p:extLst>
      <p:ext uri="{BB962C8B-B14F-4D97-AF65-F5344CB8AC3E}">
        <p14:creationId xmlns:p14="http://schemas.microsoft.com/office/powerpoint/2010/main" val="36491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the date format variant, 3 clicks produces 6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16</a:t>
            </a:fld>
            <a:endParaRPr lang="en-US"/>
          </a:p>
        </p:txBody>
      </p:sp>
    </p:spTree>
    <p:extLst>
      <p:ext uri="{BB962C8B-B14F-4D97-AF65-F5344CB8AC3E}">
        <p14:creationId xmlns:p14="http://schemas.microsoft.com/office/powerpoint/2010/main" val="265572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two marriage symbols, p &amp; m, and two date format variants, we get 4 templates for each click on a date and place.</a:t>
            </a:r>
          </a:p>
          <a:p>
            <a:pPr marL="171450" indent="-171450">
              <a:buFont typeface="Arial" panose="020B0604020202020204" pitchFamily="34" charset="0"/>
              <a:buChar char="•"/>
            </a:pPr>
            <a:r>
              <a:rPr lang="en-US" dirty="0" err="1"/>
              <a:t>PDFindexer</a:t>
            </a:r>
            <a:r>
              <a:rPr lang="en-US" dirty="0"/>
              <a:t> and OCR errors made the first marriage date on the page unusable:</a:t>
            </a:r>
          </a:p>
          <a:p>
            <a:pPr marL="171450" indent="-171450">
              <a:buFont typeface="Arial" panose="020B0604020202020204" pitchFamily="34" charset="0"/>
              <a:buChar char="•"/>
            </a:pPr>
            <a:endParaRPr lang="en-US" dirty="0"/>
          </a:p>
          <a:p>
            <a:pPr marL="457200" lvl="1" indent="0">
              <a:buFont typeface="Arial" panose="020B0604020202020204" pitchFamily="34" charset="0"/>
              <a:buNone/>
            </a:pPr>
            <a:r>
              <a:rPr lang="en-US" dirty="0" err="1"/>
              <a:t>Adame</a:t>
            </a:r>
            <a:r>
              <a:rPr lang="en-US" dirty="0"/>
              <a:t>, Robert, par., and </a:t>
            </a:r>
            <a:r>
              <a:rPr lang="en-US" dirty="0" err="1"/>
              <a:t>Issobell</a:t>
            </a:r>
            <a:r>
              <a:rPr lang="en-US" dirty="0"/>
              <a:t> </a:t>
            </a:r>
            <a:r>
              <a:rPr lang="en-US" dirty="0" err="1"/>
              <a:t>Adame</a:t>
            </a:r>
            <a:r>
              <a:rPr lang="en-US" dirty="0"/>
              <a:t>, par. of Loch-</a:t>
            </a:r>
          </a:p>
          <a:p>
            <a:pPr marL="457200" lvl="1" indent="0">
              <a:buFont typeface="Arial" panose="020B0604020202020204" pitchFamily="34" charset="0"/>
              <a:buNone/>
            </a:pPr>
            <a:r>
              <a:rPr lang="en-US" dirty="0"/>
              <a:t>			m 2I</a:t>
            </a:r>
          </a:p>
          <a:p>
            <a:pPr marL="457200" lvl="1" indent="0">
              <a:buFont typeface="Arial" panose="020B0604020202020204" pitchFamily="34" charset="0"/>
              <a:buNone/>
            </a:pPr>
            <a:r>
              <a:rPr lang="en-US" dirty="0"/>
              <a:t>	</a:t>
            </a:r>
            <a:r>
              <a:rPr lang="en-US" dirty="0" err="1"/>
              <a:t>winnoch</a:t>
            </a:r>
            <a:r>
              <a:rPr lang="en-US" dirty="0"/>
              <a:t>, in Pennell 1679 - Mar. '678</a:t>
            </a:r>
          </a:p>
          <a:p>
            <a:pPr marL="457200" lvl="1" indent="0">
              <a:buFont typeface="Arial" panose="020B0604020202020204" pitchFamily="34" charset="0"/>
              <a:buNone/>
            </a:pPr>
            <a:r>
              <a:rPr lang="en-US" dirty="0"/>
              <a:t>		A daughter, 30 Mar. 1679.</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Assuming these errors have been fixed, clicking on this date is sufficient for obtaining all the marriage-event dates where there is no marriage place. A click on the date of either of the dates with places gets the other two.</a:t>
            </a:r>
          </a:p>
          <a:p>
            <a:pPr marL="171450" lvl="0" indent="-171450">
              <a:buFont typeface="Arial" panose="020B0604020202020204" pitchFamily="34" charset="0"/>
              <a:buChar char="•"/>
            </a:pPr>
            <a:r>
              <a:rPr lang="en-US" dirty="0"/>
              <a:t>A single click on one of the Paisleys gets both the </a:t>
            </a:r>
            <a:r>
              <a:rPr lang="en-US" dirty="0" err="1"/>
              <a:t>MarriageEventPlaces</a:t>
            </a:r>
            <a:r>
              <a:rPr lang="en-US" dirty="0"/>
              <a:t>. As usual for places, we add right context automatically.</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17</a:t>
            </a:fld>
            <a:endParaRPr lang="en-US"/>
          </a:p>
        </p:txBody>
      </p:sp>
    </p:spTree>
    <p:extLst>
      <p:ext uri="{BB962C8B-B14F-4D97-AF65-F5344CB8AC3E}">
        <p14:creationId xmlns:p14="http://schemas.microsoft.com/office/powerpoint/2010/main" val="20082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page cleaning correction by striating the line; rerun of </a:t>
            </a:r>
            <a:r>
              <a:rPr lang="en-US" dirty="0" err="1"/>
              <a:t>PDFindexer</a:t>
            </a:r>
            <a:r>
              <a:rPr lang="en-US" dirty="0"/>
              <a:t> to get the lines right; OCR error correction to replace the I by 1, the ‘ by 1 and discard the -, and the addition of a period after the m.</a:t>
            </a:r>
          </a:p>
        </p:txBody>
      </p:sp>
      <p:sp>
        <p:nvSpPr>
          <p:cNvPr id="4" name="Slide Number Placeholder 3"/>
          <p:cNvSpPr>
            <a:spLocks noGrp="1"/>
          </p:cNvSpPr>
          <p:nvPr>
            <p:ph type="sldNum" sz="quarter" idx="5"/>
          </p:nvPr>
        </p:nvSpPr>
        <p:spPr/>
        <p:txBody>
          <a:bodyPr/>
          <a:lstStyle/>
          <a:p>
            <a:fld id="{CC35E67F-8DDE-4054-8836-F3C60BA7E61C}" type="slidenum">
              <a:rPr lang="en-US" smtClean="0"/>
              <a:t>18</a:t>
            </a:fld>
            <a:endParaRPr lang="en-US"/>
          </a:p>
        </p:txBody>
      </p:sp>
    </p:spTree>
    <p:extLst>
      <p:ext uri="{BB962C8B-B14F-4D97-AF65-F5344CB8AC3E}">
        <p14:creationId xmlns:p14="http://schemas.microsoft.com/office/powerpoint/2010/main" val="87630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 and “p.” are LITs and marked so that we can automatically generate templates by using them in left context.</a:t>
            </a:r>
          </a:p>
          <a:p>
            <a:pPr marL="171450" indent="-171450">
              <a:buFont typeface="Arial" panose="020B0604020202020204" pitchFamily="34" charset="0"/>
              <a:buChar char="•"/>
            </a:pPr>
            <a:r>
              <a:rPr lang="en-US" dirty="0"/>
              <a:t>3 clicks for 10 templates</a:t>
            </a:r>
          </a:p>
          <a:p>
            <a:pPr marL="171450" indent="-171450">
              <a:buFont typeface="Arial" panose="020B0604020202020204" pitchFamily="34" charset="0"/>
              <a:buChar char="•"/>
            </a:pPr>
            <a:r>
              <a:rPr lang="en-US" dirty="0"/>
              <a:t>Altogether, 13 clicks to obtain a total of 38 generated templates for  4 record types (</a:t>
            </a:r>
            <a:r>
              <a:rPr lang="en-US" dirty="0" err="1"/>
              <a:t>GroupHead</a:t>
            </a:r>
            <a:r>
              <a:rPr lang="en-US" dirty="0"/>
              <a:t>, Family, Marriage, and Person) – several are duplicates (but no need to enter them separately)</a:t>
            </a:r>
          </a:p>
        </p:txBody>
      </p:sp>
      <p:sp>
        <p:nvSpPr>
          <p:cNvPr id="4" name="Slide Number Placeholder 3"/>
          <p:cNvSpPr>
            <a:spLocks noGrp="1"/>
          </p:cNvSpPr>
          <p:nvPr>
            <p:ph type="sldNum" sz="quarter" idx="5"/>
          </p:nvPr>
        </p:nvSpPr>
        <p:spPr/>
        <p:txBody>
          <a:bodyPr/>
          <a:lstStyle/>
          <a:p>
            <a:fld id="{6C01D5DE-9243-4C32-8C44-B7A9CAAE83C9}" type="slidenum">
              <a:rPr lang="en-US" smtClean="0"/>
              <a:t>19</a:t>
            </a:fld>
            <a:endParaRPr lang="en-US"/>
          </a:p>
        </p:txBody>
      </p:sp>
    </p:spTree>
    <p:extLst>
      <p:ext uri="{BB962C8B-B14F-4D97-AF65-F5344CB8AC3E}">
        <p14:creationId xmlns:p14="http://schemas.microsoft.com/office/powerpoint/2010/main" val="188653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Ely pages in the first few generations describe families in a semi-narrative form. We’ve chosen to begin with pdf page 432 which is in the middle of the sixth generation (432-700).</a:t>
            </a:r>
          </a:p>
          <a:p>
            <a:pPr marL="171450" indent="-171450">
              <a:buFont typeface="Arial" panose="020B0604020202020204" pitchFamily="34" charset="0"/>
              <a:buChar char="•"/>
            </a:pPr>
            <a:r>
              <a:rPr lang="en-US" dirty="0"/>
              <a:t>TAB indentation is likely error-prone because </a:t>
            </a:r>
            <a:r>
              <a:rPr lang="en-US" dirty="0" err="1"/>
              <a:t>lhs</a:t>
            </a:r>
            <a:r>
              <a:rPr lang="en-US" dirty="0"/>
              <a:t> pages are seemingly scanned differently from </a:t>
            </a:r>
            <a:r>
              <a:rPr lang="en-US" dirty="0" err="1"/>
              <a:t>rhs</a:t>
            </a:r>
            <a:r>
              <a:rPr lang="en-US" dirty="0"/>
              <a:t> pages and because of narration and picture pages are common. (I’ve chosen no to add initial TABs.)</a:t>
            </a:r>
          </a:p>
          <a:p>
            <a:pPr marL="171450" indent="-171450">
              <a:buFont typeface="Arial" panose="020B0604020202020204" pitchFamily="34" charset="0"/>
              <a:buChar char="•"/>
            </a:pPr>
            <a:r>
              <a:rPr lang="en-US" dirty="0"/>
              <a:t>Format variants for </a:t>
            </a:r>
            <a:r>
              <a:rPr lang="en-US" dirty="0" err="1"/>
              <a:t>HeadName</a:t>
            </a:r>
            <a:r>
              <a:rPr lang="en-US" dirty="0"/>
              <a:t> do not include titles (there happens to be only one “Rev.” in the pages we’re processing); two clicks required.</a:t>
            </a:r>
          </a:p>
          <a:p>
            <a:pPr marL="171450" indent="-171450">
              <a:buFont typeface="Arial" panose="020B0604020202020204" pitchFamily="34" charset="0"/>
              <a:buChar char="•"/>
            </a:pPr>
            <a:r>
              <a:rPr lang="en-US" dirty="0"/>
              <a:t>Since generation encodings appear at the beginning of every household, they can be used as </a:t>
            </a:r>
            <a:r>
              <a:rPr lang="en-US" dirty="0" err="1"/>
              <a:t>STOPpers</a:t>
            </a:r>
            <a:r>
              <a:rPr lang="en-US" dirty="0"/>
              <a:t> for runaway spouse and children lists. (Unlike Household IDs in Flögeln, this is not automatic for Family; note that </a:t>
            </a:r>
            <a:r>
              <a:rPr lang="en-US" dirty="0" err="1"/>
              <a:t>HeadNames</a:t>
            </a:r>
            <a:r>
              <a:rPr lang="en-US" dirty="0"/>
              <a:t> cannot also be </a:t>
            </a:r>
            <a:r>
              <a:rPr lang="en-US" dirty="0" err="1"/>
              <a:t>STOPpers</a:t>
            </a:r>
            <a:r>
              <a:rPr lang="en-US" dirty="0"/>
              <a:t> since no sequence of text tokens can have more than one label.)</a:t>
            </a:r>
          </a:p>
          <a:p>
            <a:pPr marL="171450" indent="-171450">
              <a:buFont typeface="Arial" panose="020B0604020202020204" pitchFamily="34" charset="0"/>
              <a:buChar char="•"/>
            </a:pPr>
            <a:r>
              <a:rPr lang="en-US" dirty="0"/>
              <a:t>… we could have chosen to have a </a:t>
            </a:r>
            <a:r>
              <a:rPr lang="en-US" dirty="0" err="1"/>
              <a:t>ReferenceID</a:t>
            </a:r>
            <a:r>
              <a:rPr lang="en-US" dirty="0"/>
              <a:t>, but since it is never referenced, we don’t.</a:t>
            </a:r>
          </a:p>
        </p:txBody>
      </p:sp>
      <p:sp>
        <p:nvSpPr>
          <p:cNvPr id="4" name="Slide Number Placeholder 3"/>
          <p:cNvSpPr>
            <a:spLocks noGrp="1"/>
          </p:cNvSpPr>
          <p:nvPr>
            <p:ph type="sldNum" sz="quarter" idx="5"/>
          </p:nvPr>
        </p:nvSpPr>
        <p:spPr/>
        <p:txBody>
          <a:bodyPr/>
          <a:lstStyle/>
          <a:p>
            <a:fld id="{6C01D5DE-9243-4C32-8C44-B7A9CAAE83C9}" type="slidenum">
              <a:rPr lang="en-US" smtClean="0"/>
              <a:t>20</a:t>
            </a:fld>
            <a:endParaRPr lang="en-US"/>
          </a:p>
        </p:txBody>
      </p:sp>
    </p:spTree>
    <p:extLst>
      <p:ext uri="{BB962C8B-B14F-4D97-AF65-F5344CB8AC3E}">
        <p14:creationId xmlns:p14="http://schemas.microsoft.com/office/powerpoint/2010/main" val="25036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Ideally, a trained service missionary should be able to do all of this: page cleaning, OCR/typesetting corrections, template development, and COMET corrections. (We don’t expect this UI will be for general patron use, whereas Ui’s for importing information into the FamilySearch Tree, into LLS, and into CDS are expected to be for general patron use.)</a:t>
            </a:r>
          </a:p>
          <a:p>
            <a:pPr marL="171450" indent="-171450">
              <a:buFont typeface="Arial" panose="020B0604020202020204" pitchFamily="34" charset="0"/>
              <a:buChar char="•"/>
            </a:pPr>
            <a:r>
              <a:rPr lang="en-US" dirty="0"/>
              <a:t>The typical page should be chosen by the setup service missionary; the user should be able to browse to see how well the initial-page templates work throughout and possibly choose to work on a second page (a third, … ?).</a:t>
            </a:r>
          </a:p>
          <a:p>
            <a:pPr marL="171450" indent="-171450">
              <a:buFont typeface="Arial" panose="020B0604020202020204" pitchFamily="34" charset="0"/>
              <a:buChar char="•"/>
            </a:pPr>
            <a:r>
              <a:rPr lang="en-US" dirty="0"/>
              <a:t>… it looks like I should code a statistical check for outlier pages for all household person names and possibly on birth and death info too</a:t>
            </a:r>
          </a:p>
        </p:txBody>
      </p:sp>
      <p:sp>
        <p:nvSpPr>
          <p:cNvPr id="4" name="Slide Number Placeholder 3"/>
          <p:cNvSpPr>
            <a:spLocks noGrp="1"/>
          </p:cNvSpPr>
          <p:nvPr>
            <p:ph type="sldNum" sz="quarter" idx="5"/>
          </p:nvPr>
        </p:nvSpPr>
        <p:spPr/>
        <p:txBody>
          <a:bodyPr/>
          <a:lstStyle/>
          <a:p>
            <a:fld id="{6C01D5DE-9243-4C32-8C44-B7A9CAAE83C9}" type="slidenum">
              <a:rPr lang="en-US" smtClean="0"/>
              <a:t>3</a:t>
            </a:fld>
            <a:endParaRPr lang="en-US"/>
          </a:p>
        </p:txBody>
      </p:sp>
    </p:spTree>
    <p:extLst>
      <p:ext uri="{BB962C8B-B14F-4D97-AF65-F5344CB8AC3E}">
        <p14:creationId xmlns:p14="http://schemas.microsoft.com/office/powerpoint/2010/main" val="836565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Format variants for head names are full names of two, three, and four components.</a:t>
            </a:r>
          </a:p>
          <a:p>
            <a:pPr marL="171450" indent="-171450">
              <a:buFont typeface="Arial" panose="020B0604020202020204" pitchFamily="34" charset="0"/>
              <a:buChar char="•"/>
            </a:pPr>
            <a:r>
              <a:rPr lang="en-US" dirty="0"/>
              <a:t>2 clicks for 4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21</a:t>
            </a:fld>
            <a:endParaRPr lang="en-US"/>
          </a:p>
        </p:txBody>
      </p:sp>
    </p:spTree>
    <p:extLst>
      <p:ext uri="{BB962C8B-B14F-4D97-AF65-F5344CB8AC3E}">
        <p14:creationId xmlns:p14="http://schemas.microsoft.com/office/powerpoint/2010/main" val="360645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User added </a:t>
            </a:r>
            <a:r>
              <a:rPr lang="en-US" dirty="0" err="1"/>
              <a:t>STOPper</a:t>
            </a:r>
            <a:r>
              <a:rPr lang="en-US" dirty="0"/>
              <a:t> (helps to prevent run-away children in households). Note: no period (Zebulon </a:t>
            </a:r>
            <a:r>
              <a:rPr lang="en-US" dirty="0" err="1"/>
              <a:t>DeForest</a:t>
            </a:r>
            <a:r>
              <a:rPr lang="en-US" dirty="0"/>
              <a:t> Ely’s children ran into the next family when a period was added because of an OCR error “-” for “.”).</a:t>
            </a:r>
          </a:p>
          <a:p>
            <a:pPr marL="171450" indent="-171450">
              <a:buFont typeface="Arial" panose="020B0604020202020204" pitchFamily="34" charset="0"/>
              <a:buChar char="•"/>
            </a:pPr>
            <a:r>
              <a:rPr lang="en-US" dirty="0"/>
              <a:t>Format variants for Child: 1-3 given names, given name + middle initial; thus, only a click on “Thomas Ely” is needed to get all but “Jeannie St. Clair” and “Ben-Ezra Stiles” (3 clicks for 17 Child names).</a:t>
            </a:r>
          </a:p>
          <a:p>
            <a:pPr marL="171450" indent="-171450">
              <a:buFont typeface="Arial" panose="020B0604020202020204" pitchFamily="34" charset="0"/>
              <a:buChar char="•"/>
            </a:pPr>
            <a:r>
              <a:rPr lang="en-US" dirty="0"/>
              <a:t>Household spouses are particularly interesting in this page:</a:t>
            </a:r>
          </a:p>
          <a:p>
            <a:pPr marL="628650" lvl="1" indent="-171450">
              <a:buFont typeface="Arial" panose="020B0604020202020204" pitchFamily="34" charset="0"/>
              <a:buChar char="•"/>
            </a:pPr>
            <a:r>
              <a:rPr lang="en-US" dirty="0"/>
              <a:t>Format variants for </a:t>
            </a:r>
            <a:r>
              <a:rPr lang="en-US" dirty="0" err="1"/>
              <a:t>SpouseName</a:t>
            </a:r>
            <a:r>
              <a:rPr lang="en-US" dirty="0"/>
              <a:t>: full names with two or three components. All household spouses on this page are covered by this format variant including those that are hyphenated. (GreenQQ is supposed to properly handle </a:t>
            </a:r>
            <a:r>
              <a:rPr lang="en-US" dirty="0" err="1"/>
              <a:t>eol</a:t>
            </a:r>
            <a:r>
              <a:rPr lang="en-US" dirty="0"/>
              <a:t>-hyphens – v1 doesn’t, but I believe v2 does, but in any case, it’s GreenQQ that needs to be fixed.)</a:t>
            </a:r>
          </a:p>
          <a:p>
            <a:pPr marL="628650" lvl="1" indent="-171450">
              <a:buFont typeface="Arial" panose="020B0604020202020204" pitchFamily="34" charset="0"/>
              <a:buChar char="•"/>
            </a:pPr>
            <a:r>
              <a:rPr lang="en-US" dirty="0"/>
              <a:t>James Harvey Patterson is a spouse of Mary Ann Mills Ely on the previous page; templates work across pages if we skip the header (Ely pages all have the same header, so a set-up user should have set </a:t>
            </a:r>
            <a:r>
              <a:rPr lang="en-US" dirty="0" err="1"/>
              <a:t>SkipTop</a:t>
            </a:r>
            <a:r>
              <a:rPr lang="en-US" dirty="0"/>
              <a:t> to 2; when done James Harvey Patterson is picked up with no extra click.)</a:t>
            </a:r>
          </a:p>
          <a:p>
            <a:pPr marL="628650" lvl="1" indent="-171450">
              <a:buFont typeface="Arial" panose="020B0604020202020204" pitchFamily="34" charset="0"/>
              <a:buChar char="•"/>
            </a:pPr>
            <a:r>
              <a:rPr lang="en-US" dirty="0"/>
              <a:t>Two of the households have second spouses, which have a different </a:t>
            </a:r>
            <a:r>
              <a:rPr lang="en-US" dirty="0" err="1"/>
              <a:t>SearchPhrase</a:t>
            </a:r>
            <a:r>
              <a:rPr lang="en-US" dirty="0"/>
              <a:t> pattern from first spouses, and one of the spouses is missing a date and is yet a third pattern; all patterns can be obtained automatically because of “LIT m”. (BTW, we probably should not include the period as part of the LIT, but it is, of course, part of the </a:t>
            </a:r>
            <a:r>
              <a:rPr lang="en-US" dirty="0" err="1"/>
              <a:t>SearchPhrase</a:t>
            </a:r>
            <a:r>
              <a:rPr lang="en-US" dirty="0"/>
              <a:t> pattern.)</a:t>
            </a:r>
          </a:p>
          <a:p>
            <a:pPr marL="628650" lvl="1" indent="-171450">
              <a:buFont typeface="Arial" panose="020B0604020202020204" pitchFamily="34" charset="0"/>
              <a:buChar char="•"/>
            </a:pPr>
            <a:r>
              <a:rPr lang="en-US" dirty="0"/>
              <a:t>With these assumptions satisfied, only two clicks are needed to get all the household spouses, one for each pattern.</a:t>
            </a:r>
          </a:p>
          <a:p>
            <a:pPr marL="171450" lvl="0" indent="-171450">
              <a:buFont typeface="Arial" panose="020B0604020202020204" pitchFamily="34" charset="0"/>
              <a:buChar char="•"/>
            </a:pPr>
            <a:r>
              <a:rPr lang="en-US" dirty="0"/>
              <a:t>Propagating household members down is also interesting for Family:</a:t>
            </a:r>
          </a:p>
          <a:p>
            <a:pPr marL="628650" lvl="1" indent="-171450">
              <a:buFont typeface="Arial" panose="020B0604020202020204" pitchFamily="34" charset="0"/>
              <a:buChar char="•"/>
            </a:pPr>
            <a:r>
              <a:rPr lang="en-US" dirty="0"/>
              <a:t>Since all household members can have vitals, both </a:t>
            </a:r>
            <a:r>
              <a:rPr lang="en-US" dirty="0" err="1"/>
              <a:t>SpouseName</a:t>
            </a:r>
            <a:r>
              <a:rPr lang="en-US" dirty="0"/>
              <a:t> and Child are propagated to Vitals (with no alternative to add more – no empty Name field)</a:t>
            </a:r>
          </a:p>
          <a:p>
            <a:pPr marL="628650" lvl="1" indent="-171450">
              <a:buFont typeface="Arial" panose="020B0604020202020204" pitchFamily="34" charset="0"/>
              <a:buChar char="•"/>
            </a:pPr>
            <a:r>
              <a:rPr lang="en-US" dirty="0"/>
              <a:t>Since household spouses are </a:t>
            </a:r>
            <a:r>
              <a:rPr lang="en-US" dirty="0" err="1"/>
              <a:t>SpouseNames</a:t>
            </a:r>
            <a:r>
              <a:rPr lang="en-US" dirty="0"/>
              <a:t> in Spouses, they are propagated down to the </a:t>
            </a:r>
            <a:r>
              <a:rPr lang="en-US" dirty="0" err="1"/>
              <a:t>SpouseName</a:t>
            </a:r>
            <a:r>
              <a:rPr lang="en-US" dirty="0"/>
              <a:t> field in Spouses.</a:t>
            </a:r>
          </a:p>
          <a:p>
            <a:pPr marL="628650" lvl="1" indent="-171450">
              <a:buFont typeface="Arial" panose="020B0604020202020204" pitchFamily="34" charset="0"/>
              <a:buChar char="•"/>
            </a:pPr>
            <a:r>
              <a:rPr lang="en-US" dirty="0"/>
              <a:t>Since household children can have spouses, household Child children are propagated down to the Name field in Spouses (with no alternative to add more; now, however, there must be a field for the spouses of the children, so an open field is added in Spouse for </a:t>
            </a:r>
            <a:r>
              <a:rPr lang="en-US" dirty="0" err="1"/>
              <a:t>SpouseName</a:t>
            </a:r>
            <a:r>
              <a:rPr lang="en-US" dirty="0"/>
              <a:t>.)</a:t>
            </a:r>
          </a:p>
          <a:p>
            <a:pPr marL="628650" lvl="1" indent="-171450">
              <a:buFont typeface="Arial" panose="020B0604020202020204" pitchFamily="34" charset="0"/>
              <a:buChar char="•"/>
            </a:pPr>
            <a:r>
              <a:rPr lang="en-US" dirty="0"/>
              <a:t>Only household heads and spouses can have parents, so the household </a:t>
            </a:r>
            <a:r>
              <a:rPr lang="en-US" dirty="0" err="1"/>
              <a:t>SpouseName</a:t>
            </a:r>
            <a:r>
              <a:rPr lang="en-US" dirty="0"/>
              <a:t> spouses propagate down to the Parent1 field in Parents (with no alternative to add more)</a:t>
            </a:r>
          </a:p>
          <a:p>
            <a:pPr marL="171450" lvl="0" indent="-171450">
              <a:buFont typeface="Arial" panose="020B0604020202020204" pitchFamily="34" charset="0"/>
              <a:buChar char="•"/>
            </a:pPr>
            <a:r>
              <a:rPr lang="en-US" dirty="0"/>
              <a:t>The </a:t>
            </a:r>
            <a:r>
              <a:rPr lang="en-US" dirty="0" err="1"/>
              <a:t>STOPper</a:t>
            </a:r>
            <a:r>
              <a:rPr lang="en-US" dirty="0"/>
              <a:t> at the beginning of each household comes for free.</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22</a:t>
            </a:fld>
            <a:endParaRPr lang="en-US"/>
          </a:p>
        </p:txBody>
      </p:sp>
    </p:spTree>
    <p:extLst>
      <p:ext uri="{BB962C8B-B14F-4D97-AF65-F5344CB8AC3E}">
        <p14:creationId xmlns:p14="http://schemas.microsoft.com/office/powerpoint/2010/main" val="223538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we have an example of a spouse of a child (no new templates are needed)</a:t>
            </a:r>
          </a:p>
          <a:p>
            <a:r>
              <a:rPr lang="en-US" dirty="0"/>
              <a:t>… if we don’t include the children in Marriage, observe that Robert Pearce would become a spouse of Elizabeth Plummer Hyde</a:t>
            </a:r>
          </a:p>
        </p:txBody>
      </p:sp>
      <p:sp>
        <p:nvSpPr>
          <p:cNvPr id="4" name="Slide Number Placeholder 3"/>
          <p:cNvSpPr>
            <a:spLocks noGrp="1"/>
          </p:cNvSpPr>
          <p:nvPr>
            <p:ph type="sldNum" sz="quarter" idx="5"/>
          </p:nvPr>
        </p:nvSpPr>
        <p:spPr/>
        <p:txBody>
          <a:bodyPr/>
          <a:lstStyle/>
          <a:p>
            <a:fld id="{6C01D5DE-9243-4C32-8C44-B7A9CAAE83C9}" type="slidenum">
              <a:rPr lang="en-US" smtClean="0"/>
              <a:t>23</a:t>
            </a:fld>
            <a:endParaRPr lang="en-US"/>
          </a:p>
        </p:txBody>
      </p:sp>
    </p:spTree>
    <p:extLst>
      <p:ext uri="{BB962C8B-B14F-4D97-AF65-F5344CB8AC3E}">
        <p14:creationId xmlns:p14="http://schemas.microsoft.com/office/powerpoint/2010/main" val="98690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four Parent1 templates in Family and the first four Name templates in Marriage are inherited and thus require no clicks to create.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six Child templates require three clicks, one for the first four using assumed format variants for children names and two for the two names whose patterns are not in the assumed name variants.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comes for free (for both Family and Marriage).</a:t>
            </a:r>
          </a:p>
          <a:p>
            <a:pPr marL="171450" indent="-171450">
              <a:buFont typeface="Arial" panose="020B0604020202020204" pitchFamily="34" charset="0"/>
              <a:buChar char="•"/>
            </a:pPr>
            <a:r>
              <a:rPr lang="en-US" dirty="0"/>
              <a:t>Since children can have spouses in the general Family book type, the Child templates in Family are included as Name record-head templates in Marriage (no additional clicks needed).</a:t>
            </a:r>
          </a:p>
          <a:p>
            <a:pPr marL="171450" indent="-171450">
              <a:buFont typeface="Arial" panose="020B0604020202020204" pitchFamily="34" charset="0"/>
              <a:buChar char="•"/>
            </a:pPr>
            <a:r>
              <a:rPr lang="en-US" dirty="0"/>
              <a:t>Since we have three patterns for marriages, 1</a:t>
            </a:r>
            <a:r>
              <a:rPr lang="en-US" baseline="30000" dirty="0"/>
              <a:t>st</a:t>
            </a:r>
            <a:r>
              <a:rPr lang="en-US" dirty="0"/>
              <a:t> and 2</a:t>
            </a:r>
            <a:r>
              <a:rPr lang="en-US" baseline="30000" dirty="0"/>
              <a:t>nd</a:t>
            </a:r>
            <a:r>
              <a:rPr lang="en-US" dirty="0"/>
              <a:t> marriages with event dates and a marriage without an event date and since spouse names have two format variants, only one click for each of the three patterns is needed to get the five </a:t>
            </a:r>
            <a:r>
              <a:rPr lang="en-US" dirty="0" err="1"/>
              <a:t>SpouseName</a:t>
            </a:r>
            <a:r>
              <a:rPr lang="en-US" dirty="0"/>
              <a:t> templates </a:t>
            </a:r>
            <a:r>
              <a:rPr lang="en-US" dirty="0" err="1"/>
              <a:t>templates</a:t>
            </a:r>
            <a:r>
              <a:rPr lang="en-US" dirty="0"/>
              <a:t>.</a:t>
            </a:r>
          </a:p>
          <a:p>
            <a:pPr marL="171450" indent="-171450">
              <a:buFont typeface="Arial" panose="020B0604020202020204" pitchFamily="34" charset="0"/>
              <a:buChar char="•"/>
            </a:pPr>
            <a:r>
              <a:rPr lang="en-US" dirty="0"/>
              <a:t>6 clicks for 27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24</a:t>
            </a:fld>
            <a:endParaRPr lang="en-US"/>
          </a:p>
        </p:txBody>
      </p:sp>
    </p:spTree>
    <p:extLst>
      <p:ext uri="{BB962C8B-B14F-4D97-AF65-F5344CB8AC3E}">
        <p14:creationId xmlns:p14="http://schemas.microsoft.com/office/powerpoint/2010/main" val="5694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Household Names are all inherited.</a:t>
            </a:r>
          </a:p>
          <a:p>
            <a:pPr marL="171450" indent="-171450">
              <a:buFont typeface="Arial" panose="020B0604020202020204" pitchFamily="34" charset="0"/>
              <a:buChar char="•"/>
            </a:pPr>
            <a:r>
              <a:rPr lang="en-US" dirty="0"/>
              <a:t>One click for </a:t>
            </a:r>
            <a:r>
              <a:rPr lang="en-US" dirty="0" err="1"/>
              <a:t>BirthDate</a:t>
            </a:r>
            <a:r>
              <a:rPr lang="en-US" dirty="0"/>
              <a:t> and one for </a:t>
            </a:r>
            <a:r>
              <a:rPr lang="en-US" dirty="0" err="1"/>
              <a:t>DeathDate</a:t>
            </a:r>
            <a:r>
              <a:rPr lang="en-US" dirty="0"/>
              <a:t>.</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25</a:t>
            </a:fld>
            <a:endParaRPr lang="en-US"/>
          </a:p>
        </p:txBody>
      </p:sp>
    </p:spTree>
    <p:extLst>
      <p:ext uri="{BB962C8B-B14F-4D97-AF65-F5344CB8AC3E}">
        <p14:creationId xmlns:p14="http://schemas.microsoft.com/office/powerpoint/2010/main" val="165100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clicks for 18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26</a:t>
            </a:fld>
            <a:endParaRPr lang="en-US"/>
          </a:p>
        </p:txBody>
      </p:sp>
    </p:spTree>
    <p:extLst>
      <p:ext uri="{BB962C8B-B14F-4D97-AF65-F5344CB8AC3E}">
        <p14:creationId xmlns:p14="http://schemas.microsoft.com/office/powerpoint/2010/main" val="323894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Household Names are all inherited.</a:t>
            </a:r>
          </a:p>
          <a:p>
            <a:pPr marL="171450" indent="-171450">
              <a:buFont typeface="Arial" panose="020B0604020202020204" pitchFamily="34" charset="0"/>
              <a:buChar char="•"/>
            </a:pPr>
            <a:r>
              <a:rPr lang="en-US" dirty="0"/>
              <a:t>One click for </a:t>
            </a:r>
            <a:r>
              <a:rPr lang="en-US" dirty="0" err="1"/>
              <a:t>BirthDate</a:t>
            </a:r>
            <a:r>
              <a:rPr lang="en-US" dirty="0"/>
              <a:t> and one for </a:t>
            </a:r>
            <a:r>
              <a:rPr lang="en-US" dirty="0" err="1"/>
              <a:t>DeathDate</a:t>
            </a:r>
            <a:r>
              <a:rPr lang="en-US" dirty="0"/>
              <a:t> (these complete Marriage)</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27</a:t>
            </a:fld>
            <a:endParaRPr lang="en-US"/>
          </a:p>
        </p:txBody>
      </p:sp>
    </p:spTree>
    <p:extLst>
      <p:ext uri="{BB962C8B-B14F-4D97-AF65-F5344CB8AC3E}">
        <p14:creationId xmlns:p14="http://schemas.microsoft.com/office/powerpoint/2010/main" val="1003159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Two patterns for </a:t>
            </a:r>
            <a:r>
              <a:rPr lang="en-US" dirty="0" err="1"/>
              <a:t>MarriageDates</a:t>
            </a:r>
            <a:r>
              <a:rPr lang="en-US" dirty="0"/>
              <a:t> and thus two clicks (all others were already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clicks for the 2 additional templates, 18 altogether.</a:t>
            </a:r>
          </a:p>
        </p:txBody>
      </p:sp>
      <p:sp>
        <p:nvSpPr>
          <p:cNvPr id="4" name="Slide Number Placeholder 3"/>
          <p:cNvSpPr>
            <a:spLocks noGrp="1"/>
          </p:cNvSpPr>
          <p:nvPr>
            <p:ph type="sldNum" sz="quarter" idx="5"/>
          </p:nvPr>
        </p:nvSpPr>
        <p:spPr/>
        <p:txBody>
          <a:bodyPr/>
          <a:lstStyle/>
          <a:p>
            <a:fld id="{6C01D5DE-9243-4C32-8C44-B7A9CAAE83C9}" type="slidenum">
              <a:rPr lang="en-US" smtClean="0"/>
              <a:t>28</a:t>
            </a:fld>
            <a:endParaRPr lang="en-US"/>
          </a:p>
        </p:txBody>
      </p:sp>
    </p:spTree>
    <p:extLst>
      <p:ext uri="{BB962C8B-B14F-4D97-AF65-F5344CB8AC3E}">
        <p14:creationId xmlns:p14="http://schemas.microsoft.com/office/powerpoint/2010/main" val="3346271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Household Names of Heads and </a:t>
            </a:r>
            <a:r>
              <a:rPr lang="en-US" dirty="0" err="1"/>
              <a:t>HeadSpouses</a:t>
            </a:r>
            <a:r>
              <a:rPr lang="en-US" dirty="0"/>
              <a:t> are inherited.</a:t>
            </a:r>
          </a:p>
          <a:p>
            <a:pPr marL="171450" indent="-171450">
              <a:buFont typeface="Arial" panose="020B0604020202020204" pitchFamily="34" charset="0"/>
              <a:buChar char="•"/>
            </a:pPr>
            <a:r>
              <a:rPr lang="en-US" dirty="0"/>
              <a:t>The format variant for Parent names is the same as for household Head names. Thus, since Rev. Ezra Stiles Ely is the only non-standard Parient1 name, two clicks is sufficient for Parent1; likewise, two clicks for Parent2 since Deborah A. Beatty is the only non-standard Parent2 name. </a:t>
            </a:r>
          </a:p>
          <a:p>
            <a:pPr marL="171450" indent="-171450">
              <a:buFont typeface="Arial" panose="020B0604020202020204" pitchFamily="34" charset="0"/>
              <a:buChar char="•"/>
            </a:pPr>
            <a:r>
              <a:rPr lang="en-US" dirty="0"/>
              <a:t>Although Parent2 persons appear to all be introduced with a simple “and”, it may be best to build templates back to the “</a:t>
            </a:r>
            <a:r>
              <a:rPr lang="en-US" dirty="0" err="1"/>
              <a:t>dau</a:t>
            </a:r>
            <a:r>
              <a:rPr lang="en-US" dirty="0"/>
              <a:t>. of” and “son of” parent indicators (which is the default). This does not cause additional clicks, it just means that have a cross product of all Parent1 and Parent2 names in the templates.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29</a:t>
            </a:fld>
            <a:endParaRPr lang="en-US"/>
          </a:p>
        </p:txBody>
      </p:sp>
    </p:spTree>
    <p:extLst>
      <p:ext uri="{BB962C8B-B14F-4D97-AF65-F5344CB8AC3E}">
        <p14:creationId xmlns:p14="http://schemas.microsoft.com/office/powerpoint/2010/main" val="387987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Child templates and the EXTRA template are inherited (no clicks).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two LITs (son of &amp; </a:t>
            </a:r>
            <a:r>
              <a:rPr lang="en-US" dirty="0" err="1"/>
              <a:t>dau</a:t>
            </a:r>
            <a:r>
              <a:rPr lang="en-US" dirty="0"/>
              <a:t>. of) and three format variants for parent names, we get 9 standard templates for Parent1 and 18 for Parent2. In addition, for the non-standard name, Rev. Ezra Stiles Ely,  we have one non-standard Parent1 template three non-standard Parent2 templates, and for the non-standard name </a:t>
            </a:r>
            <a:r>
              <a:rPr lang="en-US" dirty="0" err="1"/>
              <a:t>Deboara</a:t>
            </a:r>
            <a:r>
              <a:rPr lang="en-US" dirty="0"/>
              <a:t> A. Beatty, we have three non-standard Parent 2 templates.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 clicks for the 31 additional templates, 41 altogether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Altogether: 16 clicks for 108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30</a:t>
            </a:fld>
            <a:endParaRPr lang="en-US"/>
          </a:p>
        </p:txBody>
      </p:sp>
    </p:spTree>
    <p:extLst>
      <p:ext uri="{BB962C8B-B14F-4D97-AF65-F5344CB8AC3E}">
        <p14:creationId xmlns:p14="http://schemas.microsoft.com/office/powerpoint/2010/main" val="410439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Semi-structured properties must be syntactically discernable.</a:t>
            </a:r>
          </a:p>
          <a:p>
            <a:pPr marL="171450" indent="-171450">
              <a:buFont typeface="Arial" panose="020B0604020202020204" pitchFamily="34" charset="0"/>
              <a:buChar char="•"/>
            </a:pPr>
            <a:r>
              <a:rPr lang="en-US" dirty="0"/>
              <a:t>Ely and Harwood are examples of books where we would want to select page ranges. (Ely is mostly semi-structured but beginning only after the first few generations; Harwood is mostly unstructured but has semi-structured pages toward the end.)</a:t>
            </a:r>
          </a:p>
        </p:txBody>
      </p:sp>
      <p:sp>
        <p:nvSpPr>
          <p:cNvPr id="4" name="Slide Number Placeholder 3"/>
          <p:cNvSpPr>
            <a:spLocks noGrp="1"/>
          </p:cNvSpPr>
          <p:nvPr>
            <p:ph type="sldNum" sz="quarter" idx="5"/>
          </p:nvPr>
        </p:nvSpPr>
        <p:spPr/>
        <p:txBody>
          <a:bodyPr/>
          <a:lstStyle/>
          <a:p>
            <a:fld id="{6C01D5DE-9243-4C32-8C44-B7A9CAAE83C9}" type="slidenum">
              <a:rPr lang="en-US" smtClean="0"/>
              <a:t>4</a:t>
            </a:fld>
            <a:endParaRPr lang="en-US"/>
          </a:p>
        </p:txBody>
      </p:sp>
    </p:spTree>
    <p:extLst>
      <p:ext uri="{BB962C8B-B14F-4D97-AF65-F5344CB8AC3E}">
        <p14:creationId xmlns:p14="http://schemas.microsoft.com/office/powerpoint/2010/main" val="371722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Global strategy: (1) partition the book into households, (2) establish the household parents and children, (3) gather the information about each household member, and (4) add any mentioned non-household persons along with any information about them; (e.g. Margarethe von </a:t>
            </a:r>
            <a:r>
              <a:rPr lang="en-US" dirty="0" err="1"/>
              <a:t>Soosten</a:t>
            </a:r>
            <a:r>
              <a:rPr lang="en-US" dirty="0"/>
              <a:t> along with her father, </a:t>
            </a:r>
            <a:r>
              <a:rPr lang="en-US" dirty="0" err="1"/>
              <a:t>DeathPlace</a:t>
            </a:r>
            <a:r>
              <a:rPr lang="en-US" dirty="0"/>
              <a:t> and </a:t>
            </a:r>
            <a:r>
              <a:rPr lang="en-US" dirty="0" err="1"/>
              <a:t>DeathDate</a:t>
            </a:r>
            <a:r>
              <a:rPr lang="en-US" dirty="0"/>
              <a:t>).</a:t>
            </a:r>
          </a:p>
          <a:p>
            <a:pPr marL="171450" indent="-171450">
              <a:buFont typeface="Arial" panose="020B0604020202020204" pitchFamily="34" charset="0"/>
              <a:buChar char="•"/>
            </a:pPr>
            <a:r>
              <a:rPr lang="en-US" dirty="0"/>
              <a:t>Entity Recognizer! (We must postprocess to generate records.) Templates for person names automatically trickle down and can only be entered.</a:t>
            </a:r>
          </a:p>
          <a:p>
            <a:pPr marL="171450" indent="-171450">
              <a:buFont typeface="Arial" panose="020B0604020202020204" pitchFamily="34" charset="0"/>
              <a:buChar char="•"/>
            </a:pPr>
            <a:r>
              <a:rPr lang="en-US" dirty="0"/>
              <a:t>Format variants for full person names, allow us to only click on </a:t>
            </a:r>
            <a:r>
              <a:rPr lang="en-US" dirty="0" err="1"/>
              <a:t>Casten</a:t>
            </a:r>
            <a:r>
              <a:rPr lang="en-US" dirty="0"/>
              <a:t> </a:t>
            </a:r>
            <a:r>
              <a:rPr lang="en-US" dirty="0" err="1"/>
              <a:t>Böse</a:t>
            </a:r>
            <a:r>
              <a:rPr lang="en-US" dirty="0"/>
              <a:t> to get all the head names. We’ll also have format variants for household spouse names (in this book it is the same as for head spouses); and we have a set of given-person-names format variants to allow us to pick up all the household children names.</a:t>
            </a:r>
          </a:p>
          <a:p>
            <a:pPr marL="171450" indent="-171450">
              <a:buFont typeface="Arial" panose="020B0604020202020204" pitchFamily="34" charset="0"/>
              <a:buChar char="•"/>
            </a:pPr>
            <a:r>
              <a:rPr lang="en-US" dirty="0"/>
              <a:t>Because we will later have the possibility of run-away spouse and children lists, we also generate a stopper. (In books with </a:t>
            </a:r>
            <a:r>
              <a:rPr lang="en-US" dirty="0" err="1"/>
              <a:t>ReferenceID</a:t>
            </a:r>
            <a:r>
              <a:rPr lang="en-US" dirty="0"/>
              <a:t>, one family will not run over into the next if we stop when we encounter a </a:t>
            </a:r>
            <a:r>
              <a:rPr lang="en-US" dirty="0" err="1"/>
              <a:t>ReferenceID</a:t>
            </a:r>
            <a:r>
              <a:rPr lang="en-US" dirty="0"/>
              <a:t>.</a:t>
            </a:r>
          </a:p>
          <a:p>
            <a:pPr marL="171450" indent="-171450">
              <a:buFont typeface="Arial" panose="020B0604020202020204" pitchFamily="34" charset="0"/>
              <a:buChar char="•"/>
            </a:pPr>
            <a:r>
              <a:rPr lang="en-US" dirty="0"/>
              <a:t>Results after clicks on B024 and on </a:t>
            </a:r>
            <a:r>
              <a:rPr lang="en-US" dirty="0" err="1"/>
              <a:t>Casten</a:t>
            </a:r>
            <a:r>
              <a:rPr lang="en-US" dirty="0"/>
              <a:t> </a:t>
            </a:r>
            <a:r>
              <a:rPr lang="en-US" dirty="0" err="1"/>
              <a:t>Böse</a:t>
            </a:r>
            <a:r>
              <a:rPr lang="en-US" dirty="0"/>
              <a:t>. (With SOL, EOL, and predefined </a:t>
            </a:r>
            <a:r>
              <a:rPr lang="en-US" dirty="0" err="1"/>
              <a:t>SearchPhrase</a:t>
            </a:r>
            <a:r>
              <a:rPr lang="en-US" dirty="0"/>
              <a:t> tokens, we should be able to generate best-guess templates automatically. We likely need to allow users to edit them by extending or shortening right and left context. For Aggregate Grouping Identifiers, we should add additional left context, as appropriate: for Reference ID include the preceding blank line; for Head Name, include the preceding reference identifier.)</a:t>
            </a:r>
          </a:p>
          <a:p>
            <a:pPr marL="171450" indent="-171450">
              <a:buFont typeface="Arial" panose="020B0604020202020204" pitchFamily="34" charset="0"/>
              <a:buChar char="•"/>
            </a:pPr>
            <a:r>
              <a:rPr lang="en-US" dirty="0"/>
              <a:t>To prevent one family from running into the next we add a stopper whenever possible; these stoppers are sometimes also useful for preventing one persona’s space from running into the next persona and are especially useful when we have embedded Individual records as we do in </a:t>
            </a:r>
            <a:r>
              <a:rPr lang="en-US" dirty="0" err="1"/>
              <a:t>Family+Individual</a:t>
            </a:r>
            <a:r>
              <a:rPr lang="en-US" dirty="0"/>
              <a:t>. When we have reference IDs like we do here, these are ideal stoppers, and we set them automatically.</a:t>
            </a:r>
          </a:p>
        </p:txBody>
      </p:sp>
      <p:sp>
        <p:nvSpPr>
          <p:cNvPr id="4" name="Slide Number Placeholder 3"/>
          <p:cNvSpPr>
            <a:spLocks noGrp="1"/>
          </p:cNvSpPr>
          <p:nvPr>
            <p:ph type="sldNum" sz="quarter" idx="5"/>
          </p:nvPr>
        </p:nvSpPr>
        <p:spPr/>
        <p:txBody>
          <a:bodyPr/>
          <a:lstStyle/>
          <a:p>
            <a:fld id="{BDD51034-BE03-4169-B02B-DF669DFCD2DE}" type="slidenum">
              <a:rPr lang="en-US" smtClean="0"/>
              <a:t>31</a:t>
            </a:fld>
            <a:endParaRPr lang="en-US"/>
          </a:p>
        </p:txBody>
      </p:sp>
    </p:spTree>
    <p:extLst>
      <p:ext uri="{BB962C8B-B14F-4D97-AF65-F5344CB8AC3E}">
        <p14:creationId xmlns:p14="http://schemas.microsoft.com/office/powerpoint/2010/main" val="202246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GreenQQ template csv documents are created with the two clicks:</a:t>
            </a:r>
          </a:p>
          <a:p>
            <a:pPr marL="171450" indent="-171450">
              <a:buFont typeface="Arial" panose="020B0604020202020204" pitchFamily="34" charset="0"/>
              <a:buChar char="•"/>
            </a:pPr>
            <a:r>
              <a:rPr lang="en-US" dirty="0"/>
              <a:t>Path information is provided by the system.</a:t>
            </a:r>
          </a:p>
          <a:p>
            <a:pPr marL="171450" indent="-171450">
              <a:buFont typeface="Arial" panose="020B0604020202020204" pitchFamily="34" charset="0"/>
              <a:buChar char="•"/>
            </a:pPr>
            <a:r>
              <a:rPr lang="en-US" dirty="0"/>
              <a:t>Whoever sets up the job for the book specifies the page information.</a:t>
            </a:r>
          </a:p>
          <a:p>
            <a:pPr marL="171450" indent="-171450">
              <a:buFont typeface="Arial" panose="020B0604020202020204" pitchFamily="34" charset="0"/>
              <a:buChar char="•"/>
            </a:pPr>
            <a:r>
              <a:rPr lang="en-US" dirty="0"/>
              <a:t>For each record type, the HEAD is the first field in the layout.</a:t>
            </a:r>
          </a:p>
          <a:p>
            <a:pPr marL="171450" indent="-171450">
              <a:buFont typeface="Arial" panose="020B0604020202020204" pitchFamily="34" charset="0"/>
              <a:buChar char="•"/>
            </a:pPr>
            <a:r>
              <a:rPr lang="en-US" dirty="0"/>
              <a:t>The click on B024 when the focus is on “Reference ID” generates the template in line 17 of </a:t>
            </a:r>
            <a:r>
              <a:rPr lang="en-US" dirty="0" err="1"/>
              <a:t>GroupHead</a:t>
            </a:r>
            <a:r>
              <a:rPr lang="en-US" dirty="0"/>
              <a:t>.</a:t>
            </a:r>
          </a:p>
          <a:p>
            <a:pPr marL="171450" indent="-171450">
              <a:buFont typeface="Arial" panose="020B0604020202020204" pitchFamily="34" charset="0"/>
              <a:buChar char="•"/>
            </a:pPr>
            <a:r>
              <a:rPr lang="en-US" dirty="0"/>
              <a:t>The click on </a:t>
            </a:r>
            <a:r>
              <a:rPr lang="en-US" dirty="0" err="1"/>
              <a:t>Casten</a:t>
            </a:r>
            <a:r>
              <a:rPr lang="en-US" dirty="0"/>
              <a:t> when the focus is on “Head Name” generates the templates in lines 23-38 of </a:t>
            </a:r>
            <a:r>
              <a:rPr lang="en-US" dirty="0" err="1"/>
              <a:t>HouseholdId</a:t>
            </a:r>
            <a:r>
              <a:rPr lang="en-US" dirty="0"/>
              <a:t> and generates the LITs in lines 17-19. (Format variants are prespecified by whomever sets up the job for the book.)</a:t>
            </a:r>
          </a:p>
          <a:p>
            <a:pPr marL="171450" indent="-171450">
              <a:buFont typeface="Arial" panose="020B0604020202020204" pitchFamily="34" charset="0"/>
              <a:buChar char="•"/>
            </a:pPr>
            <a:r>
              <a:rPr lang="en-US" dirty="0"/>
              <a:t>These two clicks also appropriately generate templates and LITs for all the other csv documents (to be completed later).</a:t>
            </a:r>
          </a:p>
        </p:txBody>
      </p:sp>
      <p:sp>
        <p:nvSpPr>
          <p:cNvPr id="4" name="Slide Number Placeholder 3"/>
          <p:cNvSpPr>
            <a:spLocks noGrp="1"/>
          </p:cNvSpPr>
          <p:nvPr>
            <p:ph type="sldNum" sz="quarter" idx="5"/>
          </p:nvPr>
        </p:nvSpPr>
        <p:spPr/>
        <p:txBody>
          <a:bodyPr/>
          <a:lstStyle/>
          <a:p>
            <a:fld id="{6C01D5DE-9243-4C32-8C44-B7A9CAAE83C9}" type="slidenum">
              <a:rPr lang="en-US" smtClean="0"/>
              <a:t>32</a:t>
            </a:fld>
            <a:endParaRPr lang="en-US"/>
          </a:p>
        </p:txBody>
      </p:sp>
    </p:spTree>
    <p:extLst>
      <p:ext uri="{BB962C8B-B14F-4D97-AF65-F5344CB8AC3E}">
        <p14:creationId xmlns:p14="http://schemas.microsoft.com/office/powerpoint/2010/main" val="3422556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clicks on Anna Maria </a:t>
            </a:r>
            <a:r>
              <a:rPr lang="en-US" dirty="0" err="1"/>
              <a:t>Hink</a:t>
            </a:r>
            <a:r>
              <a:rPr lang="en-US" dirty="0"/>
              <a:t> (using format variants to account for all but An and </a:t>
            </a:r>
            <a:r>
              <a:rPr lang="en-US" dirty="0" err="1"/>
              <a:t>Könke</a:t>
            </a:r>
            <a:r>
              <a:rPr lang="en-US" dirty="0"/>
              <a:t> </a:t>
            </a:r>
            <a:r>
              <a:rPr lang="en-US" dirty="0" err="1"/>
              <a:t>Ütjen</a:t>
            </a:r>
            <a:r>
              <a:rPr lang="en-US" dirty="0"/>
              <a:t>/</a:t>
            </a:r>
            <a:r>
              <a:rPr lang="en-US" dirty="0" err="1"/>
              <a:t>Itken</a:t>
            </a:r>
            <a:r>
              <a:rPr lang="en-US" dirty="0"/>
              <a:t>/</a:t>
            </a:r>
            <a:r>
              <a:rPr lang="en-US" dirty="0" err="1"/>
              <a:t>Itjen</a:t>
            </a:r>
            <a:r>
              <a:rPr lang="en-US" dirty="0"/>
              <a:t>); and then on An and </a:t>
            </a:r>
            <a:r>
              <a:rPr lang="en-US" dirty="0" err="1"/>
              <a:t>Könke</a:t>
            </a:r>
            <a:r>
              <a:rPr lang="en-US" dirty="0"/>
              <a:t> </a:t>
            </a:r>
            <a:r>
              <a:rPr lang="en-US" dirty="0" err="1"/>
              <a:t>Ütjen</a:t>
            </a:r>
            <a:r>
              <a:rPr lang="en-US" dirty="0"/>
              <a:t>/</a:t>
            </a:r>
            <a:r>
              <a:rPr lang="en-US" dirty="0" err="1"/>
              <a:t>Itken</a:t>
            </a:r>
            <a:r>
              <a:rPr lang="en-US" dirty="0"/>
              <a:t>/</a:t>
            </a:r>
            <a:r>
              <a:rPr lang="en-US" dirty="0" err="1"/>
              <a:t>Itjen</a:t>
            </a:r>
            <a:r>
              <a:rPr lang="en-US" dirty="0"/>
              <a:t> to get the non-format-variant </a:t>
            </a:r>
            <a:r>
              <a:rPr lang="en-US" dirty="0" err="1"/>
              <a:t>SpouseNames</a:t>
            </a:r>
            <a:r>
              <a:rPr lang="en-US" dirty="0"/>
              <a:t>; and then on Gerd Mohr to get the pattern variation that has no marriage date; and clicks on Hans for the “Kinder” pattern, on </a:t>
            </a:r>
            <a:r>
              <a:rPr lang="en-US" dirty="0" err="1"/>
              <a:t>Rathje</a:t>
            </a:r>
            <a:r>
              <a:rPr lang="en-US" dirty="0"/>
              <a:t> for the “TAB” pattern, and on </a:t>
            </a:r>
            <a:r>
              <a:rPr lang="en-US" dirty="0" err="1"/>
              <a:t>Trin</a:t>
            </a:r>
            <a:r>
              <a:rPr lang="en-US" dirty="0"/>
              <a:t> Lisbeth for the “Kind” pattern.</a:t>
            </a:r>
          </a:p>
          <a:p>
            <a:pPr marL="171450" indent="-171450">
              <a:buFont typeface="Arial" panose="020B0604020202020204" pitchFamily="34" charset="0"/>
              <a:buChar char="•"/>
            </a:pPr>
            <a:r>
              <a:rPr lang="en-US" dirty="0"/>
              <a:t>STOP also comes into play here, but it has already been generated by a click on Reference ID in the aggregate grouping record type. (Internally, STOP becomes EXTRA.)</a:t>
            </a:r>
          </a:p>
          <a:p>
            <a:pPr marL="171450" indent="-171450">
              <a:buFont typeface="Arial" panose="020B0604020202020204" pitchFamily="34" charset="0"/>
              <a:buChar char="•"/>
            </a:pPr>
            <a:r>
              <a:rPr lang="en-US" dirty="0"/>
              <a:t>Note that all </a:t>
            </a:r>
            <a:r>
              <a:rPr lang="en-US" dirty="0" err="1"/>
              <a:t>SpouseName</a:t>
            </a:r>
            <a:r>
              <a:rPr lang="en-US" dirty="0"/>
              <a:t> templates and all Child templates automatically propagate to other record types (indeed that’s the only way to get these record heads into their respective records).</a:t>
            </a:r>
          </a:p>
        </p:txBody>
      </p:sp>
      <p:sp>
        <p:nvSpPr>
          <p:cNvPr id="4" name="Slide Number Placeholder 3"/>
          <p:cNvSpPr>
            <a:spLocks noGrp="1"/>
          </p:cNvSpPr>
          <p:nvPr>
            <p:ph type="sldNum" sz="quarter" idx="5"/>
          </p:nvPr>
        </p:nvSpPr>
        <p:spPr/>
        <p:txBody>
          <a:bodyPr/>
          <a:lstStyle/>
          <a:p>
            <a:fld id="{BDD51034-BE03-4169-B02B-DF669DFCD2DE}" type="slidenum">
              <a:rPr lang="en-US" smtClean="0"/>
              <a:t>33</a:t>
            </a:fld>
            <a:endParaRPr lang="en-US"/>
          </a:p>
        </p:txBody>
      </p:sp>
    </p:spTree>
    <p:extLst>
      <p:ext uri="{BB962C8B-B14F-4D97-AF65-F5344CB8AC3E}">
        <p14:creationId xmlns:p14="http://schemas.microsoft.com/office/powerpoint/2010/main" val="350253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GreenQQ template sets (one for Family, and the other for Marriage (of </a:t>
            </a:r>
            <a:r>
              <a:rPr lang="en-US" dirty="0" err="1"/>
              <a:t>HeadSpouse</a:t>
            </a:r>
            <a:r>
              <a:rPr lang="en-US" dirty="0"/>
              <a:t>(s))) are created by seven additional clicks:</a:t>
            </a:r>
          </a:p>
          <a:p>
            <a:pPr marL="171450" indent="-171450">
              <a:buFont typeface="Arial" panose="020B0604020202020204" pitchFamily="34" charset="0"/>
              <a:buChar char="•"/>
            </a:pPr>
            <a:r>
              <a:rPr lang="en-US" dirty="0"/>
              <a:t>The Parent1 templates in the Family record type and the Name templates in the </a:t>
            </a:r>
            <a:r>
              <a:rPr lang="en-US" dirty="0" err="1"/>
              <a:t>Marriage.HeadSpouse</a:t>
            </a:r>
            <a:r>
              <a:rPr lang="en-US" dirty="0"/>
              <a:t>(s) record type had already been created by the two clicks for creating the grouping and household-head templates. Likewise STOP has also been created by the click on Reference ID</a:t>
            </a:r>
          </a:p>
          <a:p>
            <a:pPr marL="171450" indent="-171450">
              <a:buFont typeface="Arial" panose="020B0604020202020204" pitchFamily="34" charset="0"/>
              <a:buChar char="•"/>
            </a:pPr>
            <a:r>
              <a:rPr lang="en-US" dirty="0"/>
              <a:t>The Child templates in Family are a cross-product of the three different Child-</a:t>
            </a:r>
            <a:r>
              <a:rPr lang="en-US" dirty="0" err="1"/>
              <a:t>SearchPhrases</a:t>
            </a:r>
            <a:r>
              <a:rPr lang="en-US" dirty="0"/>
              <a:t> and the four child format variants, yielding 12 templates.</a:t>
            </a:r>
          </a:p>
          <a:p>
            <a:pPr marL="171450" indent="-171450">
              <a:buFont typeface="Arial" panose="020B0604020202020204" pitchFamily="34" charset="0"/>
              <a:buChar char="•"/>
            </a:pPr>
            <a:r>
              <a:rPr lang="en-US" dirty="0"/>
              <a:t>Two of the four clicks to obtain the </a:t>
            </a:r>
            <a:r>
              <a:rPr lang="en-US" dirty="0" err="1"/>
              <a:t>SpouseName</a:t>
            </a:r>
            <a:r>
              <a:rPr lang="en-US" dirty="0"/>
              <a:t> templates in Marriage(of household spouses) yield a cross-product of the two patterns (with and without marriage date), the five marriage-symbol LITs, and the16 household spouse format variants (160 templates) and then also two more templates, one for An and the other for </a:t>
            </a:r>
            <a:r>
              <a:rPr lang="en-US" dirty="0" err="1"/>
              <a:t>Könke</a:t>
            </a:r>
            <a:r>
              <a:rPr lang="en-US" dirty="0"/>
              <a:t>.</a:t>
            </a:r>
          </a:p>
          <a:p>
            <a:pPr marL="171450" indent="-171450">
              <a:buFont typeface="Arial" panose="020B0604020202020204" pitchFamily="34" charset="0"/>
              <a:buChar char="•"/>
            </a:pPr>
            <a:r>
              <a:rPr lang="en-US" dirty="0"/>
              <a:t>Altogether 178 templates generated by 7 clicks (and, BTW, no adjustments required either).</a:t>
            </a:r>
          </a:p>
          <a:p>
            <a:pPr marL="0" indent="0">
              <a:buFont typeface="Arial" panose="020B0604020202020204" pitchFamily="34" charset="0"/>
              <a:buNone/>
            </a:pPr>
            <a:r>
              <a:rPr lang="en-US" dirty="0"/>
              <a:t>At this point the </a:t>
            </a:r>
            <a:r>
              <a:rPr lang="en-US" dirty="0" err="1"/>
              <a:t>Marriage.HeadSpouse</a:t>
            </a:r>
            <a:r>
              <a:rPr lang="en-US" dirty="0"/>
              <a:t>(s) template set is not complete – it doesn’t yet include the dates and places of the marriage (to be picked up later)</a:t>
            </a:r>
          </a:p>
        </p:txBody>
      </p:sp>
      <p:sp>
        <p:nvSpPr>
          <p:cNvPr id="4" name="Slide Number Placeholder 3"/>
          <p:cNvSpPr>
            <a:spLocks noGrp="1"/>
          </p:cNvSpPr>
          <p:nvPr>
            <p:ph type="sldNum" sz="quarter" idx="5"/>
          </p:nvPr>
        </p:nvSpPr>
        <p:spPr/>
        <p:txBody>
          <a:bodyPr/>
          <a:lstStyle/>
          <a:p>
            <a:fld id="{6C01D5DE-9243-4C32-8C44-B7A9CAAE83C9}" type="slidenum">
              <a:rPr lang="en-US" smtClean="0"/>
              <a:t>34</a:t>
            </a:fld>
            <a:endParaRPr lang="en-US"/>
          </a:p>
        </p:txBody>
      </p:sp>
    </p:spTree>
    <p:extLst>
      <p:ext uri="{BB962C8B-B14F-4D97-AF65-F5344CB8AC3E}">
        <p14:creationId xmlns:p14="http://schemas.microsoft.com/office/powerpoint/2010/main" val="4122735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Forms (record types) Person, </a:t>
            </a:r>
            <a:r>
              <a:rPr lang="en-US" dirty="0" err="1"/>
              <a:t>Marriage.OtherSpouse</a:t>
            </a:r>
            <a:r>
              <a:rPr lang="en-US" dirty="0"/>
              <a:t>(s), and ChildOf (also Individual for </a:t>
            </a:r>
            <a:r>
              <a:rPr lang="en-US" dirty="0" err="1"/>
              <a:t>Family+Individual</a:t>
            </a:r>
            <a:r>
              <a:rPr lang="en-US" dirty="0"/>
              <a:t>) are for gathering the information for the household members: vitals and relationships.</a:t>
            </a:r>
          </a:p>
          <a:p>
            <a:pPr marL="171450" indent="-171450">
              <a:buFont typeface="Arial" panose="020B0604020202020204" pitchFamily="34" charset="0"/>
              <a:buChar char="•"/>
            </a:pPr>
            <a:r>
              <a:rPr lang="en-US" dirty="0"/>
              <a:t>Records are created from the intervening text between household-member names. Indeed, this is our invariant constraint for determining the semi-structuredness condition a document must satisfy to be processible by us.</a:t>
            </a:r>
          </a:p>
          <a:p>
            <a:pPr marL="171450" indent="-171450">
              <a:buFont typeface="Arial" panose="020B0604020202020204" pitchFamily="34" charset="0"/>
              <a:buChar char="•"/>
            </a:pPr>
            <a:r>
              <a:rPr lang="en-US" dirty="0"/>
              <a:t>Basically, it works: FD fields (birth, death) directly recognized (none are outside the boundary); one-hop (parents, other spouses) relationships likewise.</a:t>
            </a:r>
          </a:p>
          <a:p>
            <a:pPr marL="171450" indent="-171450">
              <a:buFont typeface="Arial" panose="020B0604020202020204" pitchFamily="34" charset="0"/>
              <a:buChar char="•"/>
            </a:pPr>
            <a:r>
              <a:rPr lang="en-US" dirty="0"/>
              <a:t>Issues (the “gotcha’s”):</a:t>
            </a:r>
          </a:p>
          <a:p>
            <a:pPr marL="628650" lvl="1" indent="-171450">
              <a:buFont typeface="Arial" panose="020B0604020202020204" pitchFamily="34" charset="0"/>
              <a:buChar char="•"/>
            </a:pPr>
            <a:r>
              <a:rPr lang="en-US" dirty="0"/>
              <a:t>Missing heads: run-away lists (spouses and children)</a:t>
            </a:r>
          </a:p>
          <a:p>
            <a:pPr marL="628650" lvl="1" indent="-171450">
              <a:buFont typeface="Arial" panose="020B0604020202020204" pitchFamily="34" charset="0"/>
              <a:buChar char="•"/>
            </a:pPr>
            <a:r>
              <a:rPr lang="en-US" dirty="0"/>
              <a:t>Overlapping record information: imagine a second spouse for Hans “</a:t>
            </a:r>
            <a:r>
              <a:rPr lang="en-US" dirty="0" err="1"/>
              <a:t>oo</a:t>
            </a:r>
            <a:r>
              <a:rPr lang="en-US" dirty="0"/>
              <a:t> Marie Meier”</a:t>
            </a:r>
          </a:p>
          <a:p>
            <a:pPr marL="628650" lvl="1" indent="-171450">
              <a:buFont typeface="Arial" panose="020B0604020202020204" pitchFamily="34" charset="0"/>
              <a:buChar char="•"/>
            </a:pPr>
            <a:r>
              <a:rPr lang="en-US" dirty="0"/>
              <a:t>Nested records</a:t>
            </a:r>
          </a:p>
          <a:p>
            <a:pPr marL="628650" lvl="1" indent="-171450">
              <a:buFont typeface="Arial" panose="020B0604020202020204" pitchFamily="34" charset="0"/>
              <a:buChar char="•"/>
            </a:pPr>
            <a:r>
              <a:rPr lang="en-US" dirty="0"/>
              <a:t>Combined records</a:t>
            </a:r>
          </a:p>
        </p:txBody>
      </p:sp>
      <p:sp>
        <p:nvSpPr>
          <p:cNvPr id="4" name="Slide Number Placeholder 3"/>
          <p:cNvSpPr>
            <a:spLocks noGrp="1"/>
          </p:cNvSpPr>
          <p:nvPr>
            <p:ph type="sldNum" sz="quarter" idx="5"/>
          </p:nvPr>
        </p:nvSpPr>
        <p:spPr/>
        <p:txBody>
          <a:bodyPr/>
          <a:lstStyle/>
          <a:p>
            <a:fld id="{6C01D5DE-9243-4C32-8C44-B7A9CAAE83C9}" type="slidenum">
              <a:rPr lang="en-US" smtClean="0"/>
              <a:t>35</a:t>
            </a:fld>
            <a:endParaRPr lang="en-US"/>
          </a:p>
        </p:txBody>
      </p:sp>
    </p:spTree>
    <p:extLst>
      <p:ext uri="{BB962C8B-B14F-4D97-AF65-F5344CB8AC3E}">
        <p14:creationId xmlns:p14="http://schemas.microsoft.com/office/powerpoint/2010/main" val="734164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Forms (record types) Person, </a:t>
            </a:r>
            <a:r>
              <a:rPr lang="en-US" dirty="0" err="1"/>
              <a:t>Marriage.OtherSpouse</a:t>
            </a:r>
            <a:r>
              <a:rPr lang="en-US" dirty="0"/>
              <a:t>(s), and ChildOf (also Individual for </a:t>
            </a:r>
            <a:r>
              <a:rPr lang="en-US" dirty="0" err="1"/>
              <a:t>Family+Individual</a:t>
            </a:r>
            <a:r>
              <a:rPr lang="en-US" dirty="0"/>
              <a:t>) are for gathering the information for the household members: vitals and relationships.</a:t>
            </a:r>
          </a:p>
          <a:p>
            <a:pPr marL="171450" indent="-171450">
              <a:buFont typeface="Arial" panose="020B0604020202020204" pitchFamily="34" charset="0"/>
              <a:buChar char="•"/>
            </a:pPr>
            <a:r>
              <a:rPr lang="en-US" dirty="0"/>
              <a:t>Records are created from the intervening text between household-member names. Indeed, this is our invariant constraint for determining the semi-structuredness condition a document must satisfy to be processible by us.</a:t>
            </a:r>
          </a:p>
          <a:p>
            <a:pPr marL="171450" indent="-171450">
              <a:buFont typeface="Arial" panose="020B0604020202020204" pitchFamily="34" charset="0"/>
              <a:buChar char="•"/>
            </a:pPr>
            <a:r>
              <a:rPr lang="en-US" dirty="0"/>
              <a:t>Basically, it works: FD fields (birth, death) directly recognized (none are outside the boundary); one-hop (parents, other spouses) relationships likewise.</a:t>
            </a:r>
          </a:p>
          <a:p>
            <a:pPr marL="171450" indent="-171450">
              <a:buFont typeface="Arial" panose="020B0604020202020204" pitchFamily="34" charset="0"/>
              <a:buChar char="•"/>
            </a:pPr>
            <a:r>
              <a:rPr lang="en-US" dirty="0"/>
              <a:t>Issues (the “gotcha’s”):</a:t>
            </a:r>
          </a:p>
          <a:p>
            <a:pPr marL="628650" lvl="1" indent="-171450">
              <a:buFont typeface="Arial" panose="020B0604020202020204" pitchFamily="34" charset="0"/>
              <a:buChar char="•"/>
            </a:pPr>
            <a:r>
              <a:rPr lang="en-US" dirty="0"/>
              <a:t>Missing heads: run-away lists (spouses and children); e.g., Gerd can become Hans’s spouse and Margaret can become John </a:t>
            </a:r>
            <a:r>
              <a:rPr lang="en-US" dirty="0" err="1"/>
              <a:t>Aitkine’s</a:t>
            </a:r>
            <a:r>
              <a:rPr lang="en-US" dirty="0"/>
              <a:t> child. Solution: </a:t>
            </a:r>
            <a:r>
              <a:rPr lang="en-US" dirty="0" err="1"/>
              <a:t>STOPpers</a:t>
            </a:r>
            <a:r>
              <a:rPr lang="en-US" dirty="0"/>
              <a:t> on household heads and reference IDs auto-generated.</a:t>
            </a:r>
          </a:p>
          <a:p>
            <a:pPr marL="628650" lvl="1" indent="-171450">
              <a:buFont typeface="Arial" panose="020B0604020202020204" pitchFamily="34" charset="0"/>
              <a:buChar char="•"/>
            </a:pPr>
            <a:r>
              <a:rPr lang="en-US" dirty="0"/>
              <a:t>Overlapping record information: imagine a second spouse for Hans “</a:t>
            </a:r>
            <a:r>
              <a:rPr lang="en-US" dirty="0" err="1"/>
              <a:t>oo</a:t>
            </a:r>
            <a:r>
              <a:rPr lang="en-US" dirty="0"/>
              <a:t> Marie Meier”, now “</a:t>
            </a:r>
            <a:r>
              <a:rPr lang="en-US" dirty="0" err="1"/>
              <a:t>oo</a:t>
            </a:r>
            <a:r>
              <a:rPr lang="en-US" dirty="0"/>
              <a:t> 7.14.1796” is in Sophie’s record space and will look like her spouse. Solution: </a:t>
            </a:r>
            <a:r>
              <a:rPr lang="en-US" dirty="0" err="1"/>
              <a:t>STOPpers</a:t>
            </a:r>
            <a:r>
              <a:rPr lang="en-US" dirty="0"/>
              <a:t> on marriage symbols auto-generated for </a:t>
            </a:r>
            <a:r>
              <a:rPr lang="en-US" dirty="0" err="1"/>
              <a:t>OtherSpouse</a:t>
            </a:r>
            <a:r>
              <a:rPr lang="en-US" dirty="0"/>
              <a:t>(s).</a:t>
            </a:r>
          </a:p>
          <a:p>
            <a:pPr marL="628650" lvl="1" indent="-171450">
              <a:buFont typeface="Arial" panose="020B0604020202020204" pitchFamily="34" charset="0"/>
              <a:buChar char="•"/>
            </a:pPr>
            <a:r>
              <a:rPr lang="en-US" dirty="0"/>
              <a:t>Nested records: (1) Margarethe’s father and death info and (2) Johann’s prior marriage to his now-deceased spouse. Solution: nested Individual records denoted by cap-relationship name of record head (SPOUSE for both these, but could also be PARENT1, PARENT2, or CHILD) and then literally copied out of the record and reset as an Individual record; the original record is modified by changing SPOUSE to </a:t>
            </a:r>
            <a:r>
              <a:rPr lang="en-US" dirty="0" err="1"/>
              <a:t>SpouseName</a:t>
            </a:r>
            <a:r>
              <a:rPr lang="en-US" dirty="0"/>
              <a:t> (PARENT1 -&gt; Parent1, …) and the rest of the copied information deleted. In Individual the field names are respectively Parent1, and </a:t>
            </a:r>
            <a:r>
              <a:rPr lang="en-US" dirty="0" err="1"/>
              <a:t>DeathPlace</a:t>
            </a:r>
            <a:r>
              <a:rPr lang="en-US" dirty="0"/>
              <a:t>, </a:t>
            </a:r>
            <a:r>
              <a:rPr lang="en-US" dirty="0" err="1"/>
              <a:t>DeathDate</a:t>
            </a:r>
            <a:r>
              <a:rPr lang="en-US" dirty="0"/>
              <a:t> (for Margaret) and </a:t>
            </a:r>
            <a:r>
              <a:rPr lang="en-US" dirty="0" err="1"/>
              <a:t>SpouseName</a:t>
            </a:r>
            <a:r>
              <a:rPr lang="en-US" dirty="0"/>
              <a:t> (for Johann).</a:t>
            </a:r>
          </a:p>
          <a:p>
            <a:pPr marL="628650" lvl="1" indent="-171450">
              <a:buFont typeface="Arial" panose="020B0604020202020204" pitchFamily="34" charset="0"/>
              <a:buChar char="•"/>
            </a:pPr>
            <a:r>
              <a:rPr lang="en-US" dirty="0"/>
              <a:t>Combined records: The records for James and William are on the same page (5) and line (53) with only one token between them and that James has no associated field. Solution: heuristically create two records by giving both all the field info (works for triplets too).</a:t>
            </a:r>
          </a:p>
        </p:txBody>
      </p:sp>
      <p:sp>
        <p:nvSpPr>
          <p:cNvPr id="4" name="Slide Number Placeholder 3"/>
          <p:cNvSpPr>
            <a:spLocks noGrp="1"/>
          </p:cNvSpPr>
          <p:nvPr>
            <p:ph type="sldNum" sz="quarter" idx="5"/>
          </p:nvPr>
        </p:nvSpPr>
        <p:spPr/>
        <p:txBody>
          <a:bodyPr/>
          <a:lstStyle/>
          <a:p>
            <a:fld id="{6C01D5DE-9243-4C32-8C44-B7A9CAAE83C9}" type="slidenum">
              <a:rPr lang="en-US" smtClean="0"/>
              <a:t>36</a:t>
            </a:fld>
            <a:endParaRPr lang="en-US"/>
          </a:p>
        </p:txBody>
      </p:sp>
    </p:spTree>
    <p:extLst>
      <p:ext uri="{BB962C8B-B14F-4D97-AF65-F5344CB8AC3E}">
        <p14:creationId xmlns:p14="http://schemas.microsoft.com/office/powerpoint/2010/main" val="288212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Household member names serve as a partitioning mechanism to separate vital information about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household persons come from previous records (indeed, they can only come from previous records) – so no clicks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BirthDates</a:t>
            </a:r>
            <a:r>
              <a:rPr lang="en-US" dirty="0"/>
              <a:t> are in standard form and in “ca” form and the default </a:t>
            </a:r>
            <a:r>
              <a:rPr lang="en-US" dirty="0" err="1"/>
              <a:t>SearchPhrase</a:t>
            </a:r>
            <a:r>
              <a:rPr lang="en-US" dirty="0"/>
              <a:t> applies – left context up to and including the defining LIT (two clicks); </a:t>
            </a:r>
            <a:r>
              <a:rPr lang="en-US" dirty="0" err="1"/>
              <a:t>ChristeningDates</a:t>
            </a:r>
            <a:r>
              <a:rPr lang="en-US" dirty="0"/>
              <a:t> and </a:t>
            </a:r>
            <a:r>
              <a:rPr lang="en-US" dirty="0" err="1"/>
              <a:t>BurialDates</a:t>
            </a:r>
            <a:r>
              <a:rPr lang="en-US" dirty="0"/>
              <a:t> are all standard and need only the default </a:t>
            </a:r>
            <a:r>
              <a:rPr lang="en-US" dirty="0" err="1"/>
              <a:t>SearchPhrase</a:t>
            </a:r>
            <a:r>
              <a:rPr lang="en-US" dirty="0"/>
              <a:t> (one click each); </a:t>
            </a:r>
            <a:r>
              <a:rPr lang="en-US" dirty="0" err="1"/>
              <a:t>DeathDates</a:t>
            </a:r>
            <a:r>
              <a:rPr lang="en-US" dirty="0"/>
              <a:t> are standard and need only the default </a:t>
            </a:r>
            <a:r>
              <a:rPr lang="en-US" dirty="0" err="1"/>
              <a:t>SearchPhrase</a:t>
            </a:r>
            <a:r>
              <a:rPr lang="en-US" dirty="0"/>
              <a:t>, but there are two patterns – with and without a place name (e.g., </a:t>
            </a:r>
            <a:r>
              <a:rPr lang="en-US" dirty="0" err="1"/>
              <a:t>Lintig</a:t>
            </a:r>
            <a:r>
              <a:rPr lang="en-US" dirty="0"/>
              <a:t> for one of the </a:t>
            </a:r>
            <a:r>
              <a:rPr lang="en-US" dirty="0" err="1"/>
              <a:t>DeathDates</a:t>
            </a:r>
            <a:r>
              <a:rPr lang="en-US" dirty="0"/>
              <a:t>) (three clicks); there is only one place – a </a:t>
            </a:r>
            <a:r>
              <a:rPr lang="en-US" dirty="0" err="1"/>
              <a:t>DeathPlace</a:t>
            </a:r>
            <a:r>
              <a:rPr lang="en-US" dirty="0"/>
              <a:t> (one click). (Note that both * and (*) are </a:t>
            </a:r>
            <a:r>
              <a:rPr lang="en-US" dirty="0" err="1"/>
              <a:t>BirthDate</a:t>
            </a:r>
            <a:r>
              <a:rPr lang="en-US" dirty="0"/>
              <a:t> LITs; thus, the user need not have to separately make templates for both, so that a templated for “(*) 11.11.1775” need not be added by yet one more 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default </a:t>
            </a:r>
            <a:r>
              <a:rPr lang="en-US" dirty="0" err="1"/>
              <a:t>SearchPhrase</a:t>
            </a:r>
            <a:r>
              <a:rPr lang="en-US" dirty="0"/>
              <a:t> for Place, in addition to the standard left context (back to the LIT) also includes right context beyond the Extract to the first non-white-space/non-alpha token. (For </a:t>
            </a:r>
            <a:r>
              <a:rPr lang="en-US" dirty="0" err="1"/>
              <a:t>Lintig</a:t>
            </a:r>
            <a:r>
              <a:rPr lang="en-US" dirty="0"/>
              <a:t>, the right context extends to “11”.) Place names are typically a sequence of one or more capitalized names – and thus are the same as given names; without the right context requirement the lexical analyzer that classifies them often fails.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Margarette von </a:t>
            </a:r>
            <a:r>
              <a:rPr lang="en-US" dirty="0" err="1"/>
              <a:t>Soosten</a:t>
            </a:r>
            <a:r>
              <a:rPr lang="en-US" dirty="0"/>
              <a:t> is a non-household person who has vital information (her birthplace and birthdate). We capture added information for all “+</a:t>
            </a:r>
            <a:r>
              <a:rPr lang="en-US" dirty="0" err="1"/>
              <a:t>Individual”’s</a:t>
            </a:r>
            <a:r>
              <a:rPr lang="en-US" dirty="0"/>
              <a:t> in the same way: (1) label them with cap labels (SPOUSE, CHILD, PARENT1, PARENT2) depending on their relationship to the person in whose record they are nested (e.g., Margarette von </a:t>
            </a:r>
            <a:r>
              <a:rPr lang="en-US" dirty="0" err="1"/>
              <a:t>Soosten</a:t>
            </a:r>
            <a:r>
              <a:rPr lang="en-US" dirty="0"/>
              <a:t> is the SPOUSE of Claus) and (2) we parse the information that belongs to them as a nested Individual record. (We can and do also capture records nested inside of nested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ca. 1721 is Anna Maria </a:t>
            </a:r>
            <a:r>
              <a:rPr lang="en-US" dirty="0" err="1"/>
              <a:t>Hinck’s</a:t>
            </a:r>
            <a:r>
              <a:rPr lang="en-US" dirty="0"/>
              <a:t> birth date, so we should not make Carsten H. a cap PARENT1. (Tricky: a patron could look at H046 to see for sure, although seeing that Anna would be 25 at the time of her marriage, it would not be reasonable that 1721 would be the father’s birth year.)</a:t>
            </a:r>
          </a:p>
        </p:txBody>
      </p:sp>
      <p:sp>
        <p:nvSpPr>
          <p:cNvPr id="4" name="Slide Number Placeholder 3"/>
          <p:cNvSpPr>
            <a:spLocks noGrp="1"/>
          </p:cNvSpPr>
          <p:nvPr>
            <p:ph type="sldNum" sz="quarter" idx="5"/>
          </p:nvPr>
        </p:nvSpPr>
        <p:spPr/>
        <p:txBody>
          <a:bodyPr/>
          <a:lstStyle/>
          <a:p>
            <a:fld id="{BDD51034-BE03-4169-B02B-DF669DFCD2DE}" type="slidenum">
              <a:rPr lang="en-US" smtClean="0"/>
              <a:t>37</a:t>
            </a:fld>
            <a:endParaRPr lang="en-US"/>
          </a:p>
        </p:txBody>
      </p:sp>
    </p:spTree>
    <p:extLst>
      <p:ext uri="{BB962C8B-B14F-4D97-AF65-F5344CB8AC3E}">
        <p14:creationId xmlns:p14="http://schemas.microsoft.com/office/powerpoint/2010/main" val="2687384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LITs are associated with record fields (lexical object sets).</a:t>
            </a:r>
          </a:p>
          <a:p>
            <a:pPr marL="171450" indent="-171450">
              <a:buFont typeface="Arial" panose="020B0604020202020204" pitchFamily="34" charset="0"/>
              <a:buChar char="•"/>
            </a:pPr>
            <a:r>
              <a:rPr lang="en-US" dirty="0"/>
              <a:t>For Person we need Marriage, ChildOf, and Child LITs to allow for CAP Individuals. (The additional Marriage LITs “</a:t>
            </a:r>
            <a:r>
              <a:rPr lang="en-US" dirty="0" err="1"/>
              <a:t>aufgeb</a:t>
            </a:r>
            <a:r>
              <a:rPr lang="en-US" dirty="0"/>
              <a:t>.” “</a:t>
            </a:r>
            <a:r>
              <a:rPr lang="en-US" dirty="0" err="1"/>
              <a:t>Wwe</a:t>
            </a:r>
            <a:r>
              <a:rPr lang="en-US" dirty="0"/>
              <a:t>.”, “</a:t>
            </a:r>
            <a:r>
              <a:rPr lang="en-US" dirty="0" err="1"/>
              <a:t>Wwr</a:t>
            </a:r>
            <a:r>
              <a:rPr lang="en-US" dirty="0"/>
              <a:t>.” are only needed for CAP Individuals, not household spouses.)</a:t>
            </a:r>
          </a:p>
          <a:p>
            <a:pPr marL="171450" indent="-171450">
              <a:buFont typeface="Arial" panose="020B0604020202020204" pitchFamily="34" charset="0"/>
              <a:buChar char="•"/>
            </a:pPr>
            <a:r>
              <a:rPr lang="en-US" dirty="0"/>
              <a:t>For dates, we should have regular-expression format variants defined ahead of time. (In this case, we would not need to have pattern variations for dates like “1775”, “Dez. 1775”, “10 Dez. 1775” which occasionally appear or even for “ca. 1775”.)</a:t>
            </a:r>
          </a:p>
          <a:p>
            <a:pPr marL="171450" indent="-171450">
              <a:buFont typeface="Arial" panose="020B0604020202020204" pitchFamily="34" charset="0"/>
              <a:buChar char="•"/>
            </a:pPr>
            <a:r>
              <a:rPr lang="en-US" dirty="0"/>
              <a:t>LITs like “</a:t>
            </a:r>
            <a:r>
              <a:rPr lang="en-US" dirty="0" err="1"/>
              <a:t>verm</a:t>
            </a:r>
            <a:r>
              <a:rPr lang="en-US" dirty="0"/>
              <a:t>.” and “</a:t>
            </a:r>
            <a:r>
              <a:rPr lang="en-US" dirty="0" err="1"/>
              <a:t>mögl</a:t>
            </a:r>
            <a:r>
              <a:rPr lang="en-US" dirty="0"/>
              <a:t>.” should likely be defined by the user. (How do we provide for this in the interface?)</a:t>
            </a:r>
          </a:p>
          <a:p>
            <a:pPr marL="171450" indent="-171450">
              <a:buFont typeface="Arial" panose="020B0604020202020204" pitchFamily="34" charset="0"/>
              <a:buChar char="•"/>
            </a:pPr>
            <a:r>
              <a:rPr lang="en-US" dirty="0"/>
              <a:t>Nested record extents are dictated by parentheses, record heads, and STOP. Record types that can provide for non-household Individuals, always include them by default.</a:t>
            </a:r>
          </a:p>
          <a:p>
            <a:pPr marL="171450" indent="-171450">
              <a:buFont typeface="Arial" panose="020B0604020202020204" pitchFamily="34" charset="0"/>
              <a:buChar char="•"/>
            </a:pPr>
            <a:r>
              <a:rPr lang="en-US" dirty="0"/>
              <a:t>186 of these 196 templates are created from previous record types. Only 9 clicks are required to create them all. (Three of the ten new templates are for </a:t>
            </a:r>
            <a:r>
              <a:rPr lang="en-US" dirty="0" err="1"/>
              <a:t>BirthDate</a:t>
            </a:r>
            <a:r>
              <a:rPr lang="en-US" dirty="0"/>
              <a:t> which has two LITs -- * and (*). If we were to include regular-expression-defined dates, the two clicks for the “ca.” templates could be eliminated.)</a:t>
            </a:r>
          </a:p>
          <a:p>
            <a:pPr marL="171450" indent="-171450">
              <a:buFont typeface="Arial" panose="020B0604020202020204" pitchFamily="34" charset="0"/>
              <a:buChar char="•"/>
            </a:pPr>
            <a:r>
              <a:rPr lang="en-US" dirty="0"/>
              <a:t>Although I’ve added “</a:t>
            </a:r>
            <a:r>
              <a:rPr lang="en-US" dirty="0" err="1"/>
              <a:t>verm</a:t>
            </a:r>
            <a:r>
              <a:rPr lang="en-US" dirty="0"/>
              <a:t>.” as a LIT, we don’t use it here. (I just didn’t want to forget that we sometimes do need literals that are patron specified.)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38</a:t>
            </a:fld>
            <a:endParaRPr lang="en-US"/>
          </a:p>
        </p:txBody>
      </p:sp>
    </p:spTree>
    <p:extLst>
      <p:ext uri="{BB962C8B-B14F-4D97-AF65-F5344CB8AC3E}">
        <p14:creationId xmlns:p14="http://schemas.microsoft.com/office/powerpoint/2010/main" val="2351026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Household marriages, former marriages of household parents, and marriages of household children are intermixed and are syntactically separable by head-to-head partitioning. Hence, we separate them by creating two template sets – one for household marriages and one for other marriages of household members that appear in their information space. This requires that these two marriage types be syntactically identifiable. In Flögeln household marriages are identified by having marriage symbols on SOL boundaries and other marriages in-line.  (Unfortunately, when one line wraps to the next, some in-line marriage symbols appear on the left margin; these should be identified and fixed (TAB indent or move to the end of the previous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get the B024 </a:t>
            </a:r>
            <a:r>
              <a:rPr lang="en-US" dirty="0" err="1"/>
              <a:t>STOPper</a:t>
            </a:r>
            <a:r>
              <a:rPr lang="en-US" dirty="0"/>
              <a:t> for free (no clicks). In Flögeln this serves well to stop the last child from picking up a marriage in the next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might think that ordinary head-to-head partitioning would separate one persona’s marriage information from the next persona’s marriage information. (Unfortunately, this property does not hold in Flögeln – see next comment for a resolution.)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only do we have format variants for person names, but we also have LIT variants for </a:t>
            </a:r>
            <a:r>
              <a:rPr lang="en-US" dirty="0" err="1"/>
              <a:t>SearchPhrase</a:t>
            </a:r>
            <a:r>
              <a:rPr lang="en-US" dirty="0"/>
              <a:t> symbols (here, so that we do not have to specify templates for each different marriage symbol). This one, however, does require a click on any one of the marriage symbols. Note that I’m not suggesting highlights for </a:t>
            </a:r>
            <a:r>
              <a:rPr lang="en-US" dirty="0" err="1"/>
              <a:t>STOPpers</a:t>
            </a:r>
            <a:r>
              <a:rPr lang="en-US" dirty="0"/>
              <a:t> (if we want </a:t>
            </a:r>
            <a:r>
              <a:rPr lang="en-US" dirty="0" err="1"/>
              <a:t>STOPper</a:t>
            </a:r>
            <a:r>
              <a:rPr lang="en-US" dirty="0"/>
              <a:t> highlights, I’d suggest red horizontal lines for household ID </a:t>
            </a:r>
            <a:r>
              <a:rPr lang="en-US" dirty="0" err="1"/>
              <a:t>STOPpers</a:t>
            </a:r>
            <a:r>
              <a:rPr lang="en-US" dirty="0"/>
              <a:t> and red vertical lines for other </a:t>
            </a:r>
            <a:r>
              <a:rPr lang="en-US" dirty="0" err="1"/>
              <a:t>STOPpers</a:t>
            </a:r>
            <a:r>
              <a:rPr lang="en-US" dirty="0"/>
              <a:t>.)</a:t>
            </a:r>
          </a:p>
          <a:p>
            <a:pPr marL="171450" indent="-171450">
              <a:buFont typeface="Arial" panose="020B0604020202020204" pitchFamily="34" charset="0"/>
              <a:buChar char="•"/>
            </a:pPr>
            <a:r>
              <a:rPr lang="en-US" dirty="0"/>
              <a:t>OFBs have lots of left context variations for marriage info: several marriage symbols; places (omitted more often than not); dates (sometimes omitted); occasional commentary (e.g., </a:t>
            </a:r>
            <a:r>
              <a:rPr lang="en-US" dirty="0" err="1"/>
              <a:t>verm</a:t>
            </a:r>
            <a:r>
              <a:rPr lang="en-US" dirty="0"/>
              <a:t>., </a:t>
            </a:r>
            <a:r>
              <a:rPr lang="en-US" dirty="0" err="1"/>
              <a:t>mögl</a:t>
            </a:r>
            <a:r>
              <a:rPr lang="en-US" dirty="0"/>
              <a:t>., parenthetical remarks, …) (12 clicks required to get the “other” </a:t>
            </a:r>
            <a:r>
              <a:rPr lang="en-US" dirty="0" err="1"/>
              <a:t>SpouseNames</a:t>
            </a:r>
            <a:r>
              <a:rPr lang="en-US" dirty="0"/>
              <a:t>, </a:t>
            </a:r>
            <a:r>
              <a:rPr lang="en-US" dirty="0" err="1"/>
              <a:t>MarriageEventDates</a:t>
            </a:r>
            <a:r>
              <a:rPr lang="en-US" dirty="0"/>
              <a:t>, and </a:t>
            </a:r>
            <a:r>
              <a:rPr lang="en-US" dirty="0" err="1"/>
              <a:t>MarriageEventPlaces</a:t>
            </a:r>
            <a:r>
              <a:rPr lang="en-US" dirty="0"/>
              <a:t>; note for example that we need both </a:t>
            </a:r>
            <a:r>
              <a:rPr lang="en-US" dirty="0" err="1"/>
              <a:t>Gretje</a:t>
            </a:r>
            <a:r>
              <a:rPr lang="en-US" dirty="0"/>
              <a:t> </a:t>
            </a:r>
            <a:r>
              <a:rPr lang="en-US" dirty="0" err="1"/>
              <a:t>Holweges</a:t>
            </a:r>
            <a:r>
              <a:rPr lang="en-US" dirty="0"/>
              <a:t> and Johann </a:t>
            </a:r>
            <a:r>
              <a:rPr lang="en-US" dirty="0" err="1"/>
              <a:t>Reyels</a:t>
            </a:r>
            <a:r>
              <a:rPr lang="en-US" dirty="0"/>
              <a:t> because </a:t>
            </a:r>
            <a:r>
              <a:rPr lang="en-US" dirty="0" err="1"/>
              <a:t>Gretje</a:t>
            </a:r>
            <a:r>
              <a:rPr lang="en-US" dirty="0"/>
              <a:t> has a </a:t>
            </a:r>
            <a:r>
              <a:rPr lang="en-US" dirty="0" err="1"/>
              <a:t>MarriageEventPlace</a:t>
            </a:r>
            <a:r>
              <a:rPr lang="en-US" dirty="0"/>
              <a:t> and Johann does not; also since we don’t have format variants for names other than household names, the Johann </a:t>
            </a:r>
            <a:r>
              <a:rPr lang="en-US" dirty="0" err="1"/>
              <a:t>Reyels</a:t>
            </a:r>
            <a:r>
              <a:rPr lang="en-US" dirty="0"/>
              <a:t> pattern does not serve for the Johann Hinrich </a:t>
            </a:r>
            <a:r>
              <a:rPr lang="en-US" dirty="0" err="1"/>
              <a:t>Henken</a:t>
            </a:r>
            <a:r>
              <a:rPr lang="en-US" dirty="0"/>
              <a:t> pattern.) Note that we could decide to use format variants for other-spouse </a:t>
            </a:r>
            <a:r>
              <a:rPr lang="en-US" dirty="0" err="1"/>
              <a:t>SpouseNames</a:t>
            </a:r>
            <a:r>
              <a:rPr lang="en-US" dirty="0"/>
              <a:t> (and later also for other parents); one of the issues in </a:t>
            </a:r>
            <a:r>
              <a:rPr lang="en-US" dirty="0" err="1"/>
              <a:t>FloegelnOFB</a:t>
            </a:r>
            <a:r>
              <a:rPr lang="en-US" dirty="0"/>
              <a:t> is that the author uses a lot of abbreviations; another issue is the even greater proliferation of templates – more marriage LITs (and parent LITs, i.e., for mothers, and illegitimates, probable’s, …).</a:t>
            </a:r>
          </a:p>
          <a:p>
            <a:pPr marL="171450" indent="-171450">
              <a:buFont typeface="Arial" panose="020B0604020202020204" pitchFamily="34" charset="0"/>
              <a:buChar char="•"/>
            </a:pPr>
            <a:r>
              <a:rPr lang="en-US" dirty="0"/>
              <a:t>Johann von Elm is a spouse who has a former spouse; he is a widower from the household E024. As before, we mark him as a cap SPOUSE. Note that a </a:t>
            </a:r>
            <a:r>
              <a:rPr lang="en-US" dirty="0" err="1"/>
              <a:t>SpouseName</a:t>
            </a:r>
            <a:r>
              <a:rPr lang="en-US" dirty="0"/>
              <a:t> template could have been given that would label him as such instead of as a SPOUSE. To ensure he’s labeled correctly, we need to be able to pick up some right context. (Potentially, this could be automatic with the same rule as for place names – first non-name symbol after the extract; but still, we may need to provide a way for the patron to add right context.) Subtle point: although it doesn’t happen here, Johann von Elm could have been incorrectly labeled as a spouse and thus highlighted; the patron (1) must see that this is insufficient and relabel him as SPOUSE and (2) even if the patron sees this and creates a template to label him as a SPOUSE, if the patron does not extend the right context, other spouses that fit the pattern for Johann would be labeled as SPOUSE. (Even more subtle, but OK, is that this will merely result in a degenerate Individual with only a name and will be discarded AND the SPOUSE label will allow what should have been labeled </a:t>
            </a:r>
            <a:r>
              <a:rPr lang="en-US" dirty="0" err="1"/>
              <a:t>SpouseName</a:t>
            </a:r>
            <a:r>
              <a:rPr lang="en-US" dirty="0"/>
              <a:t> to properly be extracted.)</a:t>
            </a:r>
          </a:p>
        </p:txBody>
      </p:sp>
      <p:sp>
        <p:nvSpPr>
          <p:cNvPr id="4" name="Slide Number Placeholder 3"/>
          <p:cNvSpPr>
            <a:spLocks noGrp="1"/>
          </p:cNvSpPr>
          <p:nvPr>
            <p:ph type="sldNum" sz="quarter" idx="5"/>
          </p:nvPr>
        </p:nvSpPr>
        <p:spPr/>
        <p:txBody>
          <a:bodyPr/>
          <a:lstStyle/>
          <a:p>
            <a:fld id="{BDD51034-BE03-4169-B02B-DF669DFCD2DE}" type="slidenum">
              <a:rPr lang="en-US" smtClean="0"/>
              <a:t>39</a:t>
            </a:fld>
            <a:endParaRPr lang="en-US"/>
          </a:p>
        </p:txBody>
      </p:sp>
    </p:spTree>
    <p:extLst>
      <p:ext uri="{BB962C8B-B14F-4D97-AF65-F5344CB8AC3E}">
        <p14:creationId xmlns:p14="http://schemas.microsoft.com/office/powerpoint/2010/main" val="1658037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generating </a:t>
            </a:r>
            <a:r>
              <a:rPr lang="en-US" dirty="0" err="1"/>
              <a:t>Marriage.OtherSpouse</a:t>
            </a:r>
            <a:r>
              <a:rPr lang="en-US" dirty="0"/>
              <a:t>(s) templates, </a:t>
            </a:r>
            <a:r>
              <a:rPr lang="en-US" dirty="0" err="1"/>
              <a:t>MarriageEventDate</a:t>
            </a:r>
            <a:r>
              <a:rPr lang="en-US" dirty="0"/>
              <a:t> and </a:t>
            </a:r>
            <a:r>
              <a:rPr lang="en-US" dirty="0" err="1"/>
              <a:t>MarriageEventPlace</a:t>
            </a:r>
            <a:r>
              <a:rPr lang="en-US" dirty="0"/>
              <a:t> templates are generated for </a:t>
            </a:r>
            <a:r>
              <a:rPr lang="en-US" dirty="0" err="1"/>
              <a:t>Marriage.HeadSpouse</a:t>
            </a:r>
            <a:r>
              <a:rPr lang="en-US" dirty="0"/>
              <a:t>(s). For page 015 these three templates are added:</a:t>
            </a:r>
          </a:p>
          <a:p>
            <a:pPr marL="457200" lvl="1" indent="0">
              <a:buFont typeface="Arial" panose="020B0604020202020204" pitchFamily="34" charset="0"/>
              <a:buNone/>
            </a:pPr>
            <a:r>
              <a:rPr lang="pt-BR" dirty="0"/>
              <a:t>EXAMPLE	MarriageEventDate	s1 SOL	oo	e1 9	.	11	.	e2 s2 1773	</a:t>
            </a:r>
          </a:p>
          <a:p>
            <a:pPr marL="457200" lvl="1" indent="0">
              <a:buFont typeface="Arial" panose="020B0604020202020204" pitchFamily="34" charset="0"/>
              <a:buNone/>
            </a:pPr>
            <a:r>
              <a:rPr lang="pt-BR" dirty="0"/>
              <a:t>EXAMPLE	MarriageEventDate	s1 SOL	ool	.	e1 20	.	10	.	e2 s2 1704</a:t>
            </a:r>
          </a:p>
          <a:p>
            <a:pPr marL="457200" lvl="1" indent="0">
              <a:buFont typeface="Arial" panose="020B0604020202020204" pitchFamily="34" charset="0"/>
              <a:buNone/>
            </a:pPr>
            <a:r>
              <a:rPr lang="pt-BR" dirty="0"/>
              <a:t>EXAMPLE	MarriageEventDate	s1 SOL	ooll	.	e1 20	.	10	.	e2 s2 1704</a:t>
            </a:r>
            <a:r>
              <a:rPr lang="en-US" dirty="0"/>
              <a:t> </a:t>
            </a:r>
          </a:p>
          <a:p>
            <a:pPr marL="171450" indent="-171450">
              <a:buFont typeface="Arial" panose="020B0604020202020204" pitchFamily="34" charset="0"/>
              <a:buChar char="•"/>
            </a:pPr>
            <a:r>
              <a:rPr lang="en-US" dirty="0"/>
              <a:t>186 of these 255 templates are created from previous record types. Only 14 clicks are required to create them all.</a:t>
            </a:r>
          </a:p>
        </p:txBody>
      </p:sp>
      <p:sp>
        <p:nvSpPr>
          <p:cNvPr id="4" name="Slide Number Placeholder 3"/>
          <p:cNvSpPr>
            <a:spLocks noGrp="1"/>
          </p:cNvSpPr>
          <p:nvPr>
            <p:ph type="sldNum" sz="quarter" idx="5"/>
          </p:nvPr>
        </p:nvSpPr>
        <p:spPr/>
        <p:txBody>
          <a:bodyPr/>
          <a:lstStyle/>
          <a:p>
            <a:fld id="{6C01D5DE-9243-4C32-8C44-B7A9CAAE83C9}" type="slidenum">
              <a:rPr lang="en-US" smtClean="0"/>
              <a:t>40</a:t>
            </a:fld>
            <a:endParaRPr lang="en-US"/>
          </a:p>
        </p:txBody>
      </p:sp>
    </p:spTree>
    <p:extLst>
      <p:ext uri="{BB962C8B-B14F-4D97-AF65-F5344CB8AC3E}">
        <p14:creationId xmlns:p14="http://schemas.microsoft.com/office/powerpoint/2010/main" val="126545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Basic principles for the UI: (1) fundamentally it’s an entity recognizer for lexical objects, (2) it’s sectioned into records for units of work with the layout being dictated by the book type, (3) record heads are non-lexical persons represented by names (via ontological commitment)</a:t>
            </a:r>
          </a:p>
          <a:p>
            <a:pPr marL="171450" indent="-171450">
              <a:buFont typeface="Arial" panose="020B0604020202020204" pitchFamily="34" charset="0"/>
              <a:buChar char="•"/>
            </a:pPr>
            <a:r>
              <a:rPr lang="en-US" dirty="0"/>
              <a:t>The three UI Layout Types have a different record structure layout with variations for the sub-UI types.  (Theoretically, according to our ontology, there should be no more Book Types: Individual for non-lexical Person view, Family for the view consisting of non-lexical Person and its specializations Spouse and Child, and the view of the non-lexical object sets that includes recursion over multiple generations through the Person-Child relationship set.) </a:t>
            </a:r>
          </a:p>
        </p:txBody>
      </p:sp>
      <p:sp>
        <p:nvSpPr>
          <p:cNvPr id="4" name="Slide Number Placeholder 3"/>
          <p:cNvSpPr>
            <a:spLocks noGrp="1"/>
          </p:cNvSpPr>
          <p:nvPr>
            <p:ph type="sldNum" sz="quarter" idx="5"/>
          </p:nvPr>
        </p:nvSpPr>
        <p:spPr/>
        <p:txBody>
          <a:bodyPr/>
          <a:lstStyle/>
          <a:p>
            <a:fld id="{CC35E67F-8DDE-4054-8836-F3C60BA7E61C}" type="slidenum">
              <a:rPr lang="en-US" smtClean="0"/>
              <a:t>5</a:t>
            </a:fld>
            <a:endParaRPr lang="en-US"/>
          </a:p>
        </p:txBody>
      </p:sp>
    </p:spTree>
    <p:extLst>
      <p:ext uri="{BB962C8B-B14F-4D97-AF65-F5344CB8AC3E}">
        <p14:creationId xmlns:p14="http://schemas.microsoft.com/office/powerpoint/2010/main" val="2220482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get the household name templates and the marriage symbol and Reference ID </a:t>
            </a:r>
            <a:r>
              <a:rPr lang="en-US" dirty="0" err="1"/>
              <a:t>STOPpers</a:t>
            </a:r>
            <a:r>
              <a:rPr lang="en-US" dirty="0"/>
              <a:t> for free (no clicks).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err="1"/>
              <a:t>aus</a:t>
            </a:r>
            <a:r>
              <a:rPr lang="en-US" dirty="0"/>
              <a:t> patterns for obtaining the head of household of the referenced family are all the same (one 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three patterns of names for To. (three clicks). For every To. template we also generate a So. pattern. (Note that both Anna Maria </a:t>
            </a:r>
            <a:r>
              <a:rPr lang="en-US" dirty="0" err="1"/>
              <a:t>Hinck</a:t>
            </a:r>
            <a:r>
              <a:rPr lang="en-US" dirty="0"/>
              <a:t> and Catharina Margarete </a:t>
            </a:r>
            <a:r>
              <a:rPr lang="en-US" dirty="0" err="1"/>
              <a:t>Hincke</a:t>
            </a:r>
            <a:r>
              <a:rPr lang="en-US" dirty="0"/>
              <a:t> have two Parent1s. Because Parent1 is functionally dependent, the second Parent1 will be omitted. There are no Parent2’s on this page; some appear in the book with a marriage symbol between Parent1 and Parent2.)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Margarethe von </a:t>
            </a:r>
            <a:r>
              <a:rPr lang="en-US" dirty="0" err="1"/>
              <a:t>Soosten</a:t>
            </a:r>
            <a:r>
              <a:rPr lang="en-US" dirty="0"/>
              <a:t> is a SPOUSE of Claus who has a Parent1 (one click).</a:t>
            </a:r>
          </a:p>
        </p:txBody>
      </p:sp>
      <p:sp>
        <p:nvSpPr>
          <p:cNvPr id="4" name="Slide Number Placeholder 3"/>
          <p:cNvSpPr>
            <a:spLocks noGrp="1"/>
          </p:cNvSpPr>
          <p:nvPr>
            <p:ph type="sldNum" sz="quarter" idx="5"/>
          </p:nvPr>
        </p:nvSpPr>
        <p:spPr/>
        <p:txBody>
          <a:bodyPr/>
          <a:lstStyle/>
          <a:p>
            <a:fld id="{BDD51034-BE03-4169-B02B-DF669DFCD2DE}" type="slidenum">
              <a:rPr lang="en-US" smtClean="0"/>
              <a:t>41</a:t>
            </a:fld>
            <a:endParaRPr lang="en-US"/>
          </a:p>
        </p:txBody>
      </p:sp>
    </p:spTree>
    <p:extLst>
      <p:ext uri="{BB962C8B-B14F-4D97-AF65-F5344CB8AC3E}">
        <p14:creationId xmlns:p14="http://schemas.microsoft.com/office/powerpoint/2010/main" val="1807132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186 of these 200 templates are created from previous record types. Only 5 clicks are required to create them all.</a:t>
            </a:r>
          </a:p>
          <a:p>
            <a:pPr marL="171450" indent="-171450">
              <a:buFont typeface="Arial" panose="020B0604020202020204" pitchFamily="34" charset="0"/>
              <a:buChar char="•"/>
            </a:pPr>
            <a:r>
              <a:rPr lang="en-US" dirty="0"/>
              <a:t>For each “To.” template we also create a “So.” template.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Altogether 879 templates were generated with 37 clicks. (No other user actions are required if we assume automatic right context generation in all questionable places, then, since no user-defined LITs, are needed.)</a:t>
            </a:r>
          </a:p>
          <a:p>
            <a:pPr marL="171450" indent="-171450">
              <a:buFont typeface="Arial" panose="020B0604020202020204" pitchFamily="34" charset="0"/>
              <a:buChar char="•"/>
            </a:pPr>
            <a:r>
              <a:rPr lang="en-US" dirty="0"/>
              <a:t>Once we have the ground truth finalized, we’ll get the PRF report on this.</a:t>
            </a:r>
          </a:p>
          <a:p>
            <a:pPr marL="171450" indent="-171450">
              <a:buFont typeface="Arial" panose="020B0604020202020204" pitchFamily="34" charset="0"/>
              <a:buChar char="•"/>
            </a:pPr>
            <a:r>
              <a:rPr lang="en-US" dirty="0"/>
              <a:t>Next, we need chase down missing heads with the aid of our reports and see how much work is required of the patron user and what the PRF results are. (We would like to at least extract persona records for all persons mentioned in the book who have any vital or one-hop relations – all for whom temple work can be performed.)</a:t>
            </a:r>
          </a:p>
        </p:txBody>
      </p:sp>
      <p:sp>
        <p:nvSpPr>
          <p:cNvPr id="4" name="Slide Number Placeholder 3"/>
          <p:cNvSpPr>
            <a:spLocks noGrp="1"/>
          </p:cNvSpPr>
          <p:nvPr>
            <p:ph type="sldNum" sz="quarter" idx="5"/>
          </p:nvPr>
        </p:nvSpPr>
        <p:spPr/>
        <p:txBody>
          <a:bodyPr/>
          <a:lstStyle/>
          <a:p>
            <a:fld id="{6C01D5DE-9243-4C32-8C44-B7A9CAAE83C9}" type="slidenum">
              <a:rPr lang="en-US" smtClean="0"/>
              <a:t>42</a:t>
            </a:fld>
            <a:endParaRPr lang="en-US"/>
          </a:p>
        </p:txBody>
      </p:sp>
    </p:spTree>
    <p:extLst>
      <p:ext uri="{BB962C8B-B14F-4D97-AF65-F5344CB8AC3E}">
        <p14:creationId xmlns:p14="http://schemas.microsoft.com/office/powerpoint/2010/main" val="764178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Variations</a:t>
            </a:r>
          </a:p>
          <a:p>
            <a:pPr marL="171450" indent="-171450">
              <a:buFont typeface="Arial" panose="020B0604020202020204" pitchFamily="34" charset="0"/>
              <a:buChar char="•"/>
            </a:pPr>
            <a:r>
              <a:rPr lang="en-US" dirty="0" err="1"/>
              <a:t>Individual+ReferenceID</a:t>
            </a:r>
            <a:r>
              <a:rPr lang="en-US" dirty="0"/>
              <a:t>: group into individual records; vitals pertain only to the individual; relationships are all one-hop from the individual.</a:t>
            </a:r>
          </a:p>
          <a:p>
            <a:pPr marL="171450" indent="-171450">
              <a:buFont typeface="Arial" panose="020B0604020202020204" pitchFamily="34" charset="0"/>
              <a:buChar char="•"/>
            </a:pPr>
            <a:r>
              <a:rPr lang="en-US" dirty="0" err="1"/>
              <a:t>Individual+Extra</a:t>
            </a:r>
            <a:r>
              <a:rPr lang="en-US" dirty="0"/>
              <a:t>: adds to Individual records the possibility of two-hop+ relationships (EXTRA relationships) but limits them to come spatially after vitals and one-hop relationships.</a:t>
            </a:r>
          </a:p>
          <a:p>
            <a:pPr marL="171450" indent="-171450">
              <a:buFont typeface="Arial" panose="020B0604020202020204" pitchFamily="34" charset="0"/>
              <a:buChar char="•"/>
            </a:pPr>
            <a:r>
              <a:rPr lang="en-US" dirty="0" err="1"/>
              <a:t>Individual+FactoredSurname</a:t>
            </a:r>
            <a:r>
              <a:rPr lang="en-US" dirty="0"/>
              <a:t>: when individuals are listed alphabetically by surname, the surname is often factored out (like Butler but unlike Miller).</a:t>
            </a:r>
          </a:p>
          <a:p>
            <a:pPr marL="0" indent="0">
              <a:buFont typeface="Arial" panose="020B0604020202020204" pitchFamily="34" charset="0"/>
              <a:buNone/>
            </a:pPr>
            <a:r>
              <a:rPr lang="en-US" dirty="0"/>
              <a:t>As before, we can have the +variations in any mix, and we can have Individual- missing either Vitals or Relationships but not both.</a:t>
            </a:r>
          </a:p>
        </p:txBody>
      </p:sp>
      <p:sp>
        <p:nvSpPr>
          <p:cNvPr id="4" name="Slide Number Placeholder 3"/>
          <p:cNvSpPr>
            <a:spLocks noGrp="1"/>
          </p:cNvSpPr>
          <p:nvPr>
            <p:ph type="sldNum" sz="quarter" idx="5"/>
          </p:nvPr>
        </p:nvSpPr>
        <p:spPr/>
        <p:txBody>
          <a:bodyPr/>
          <a:lstStyle/>
          <a:p>
            <a:fld id="{CC35E67F-8DDE-4054-8836-F3C60BA7E61C}" type="slidenum">
              <a:rPr lang="en-US" smtClean="0"/>
              <a:t>43</a:t>
            </a:fld>
            <a:endParaRPr lang="en-US"/>
          </a:p>
        </p:txBody>
      </p:sp>
    </p:spTree>
    <p:extLst>
      <p:ext uri="{BB962C8B-B14F-4D97-AF65-F5344CB8AC3E}">
        <p14:creationId xmlns:p14="http://schemas.microsoft.com/office/powerpoint/2010/main" val="2588045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Individual, we should not use a stopper because it will prevent us from identifying missing heads (missing the primary person we’re interested in) … we still, however should recognize the index number as part of identifying the head</a:t>
            </a:r>
          </a:p>
          <a:p>
            <a:r>
              <a:rPr lang="en-US" dirty="0"/>
              <a:t>… the </a:t>
            </a:r>
            <a:r>
              <a:rPr lang="en-US" dirty="0" err="1"/>
              <a:t>GroupHead</a:t>
            </a:r>
            <a:r>
              <a:rPr lang="en-US" dirty="0"/>
              <a:t> is just an index number (not an ID that’s referenced) … it doesn’t matter what we call it for the </a:t>
            </a:r>
            <a:r>
              <a:rPr lang="en-US" dirty="0" err="1"/>
              <a:t>GroupHead</a:t>
            </a:r>
            <a:r>
              <a:rPr lang="en-US" dirty="0"/>
              <a:t> templates</a:t>
            </a:r>
          </a:p>
          <a:p>
            <a:r>
              <a:rPr lang="en-US" dirty="0"/>
              <a:t>… format variants for </a:t>
            </a:r>
            <a:r>
              <a:rPr lang="en-US" dirty="0" err="1"/>
              <a:t>HeadName</a:t>
            </a:r>
            <a:r>
              <a:rPr lang="en-US" dirty="0"/>
              <a:t> are assumed to include all those that appear here except the ones with titles (e.g., Mrs.); note the typo, the lower-case “m.”, which should be “M.” (and which we assume here has not been corrected.</a:t>
            </a:r>
          </a:p>
          <a:p>
            <a:r>
              <a:rPr lang="en-US" dirty="0"/>
              <a:t>… internally, we have four types of NUMs, NUM1or2, NUM3, NUM4, NUM5+; when it’s just a number, we should automatically generate all four. (We should have this case only when we working on </a:t>
            </a:r>
            <a:r>
              <a:rPr lang="en-US" dirty="0" err="1"/>
              <a:t>GroupHead</a:t>
            </a:r>
            <a:r>
              <a:rPr lang="en-US" dirty="0"/>
              <a:t> records.)</a:t>
            </a:r>
          </a:p>
          <a:p>
            <a:r>
              <a:rPr lang="en-US" dirty="0"/>
              <a:t>… we now have a cross-product on format variants and NUMs</a:t>
            </a:r>
          </a:p>
        </p:txBody>
      </p:sp>
      <p:sp>
        <p:nvSpPr>
          <p:cNvPr id="4" name="Slide Number Placeholder 3"/>
          <p:cNvSpPr>
            <a:spLocks noGrp="1"/>
          </p:cNvSpPr>
          <p:nvPr>
            <p:ph type="sldNum" sz="quarter" idx="5"/>
          </p:nvPr>
        </p:nvSpPr>
        <p:spPr/>
        <p:txBody>
          <a:bodyPr/>
          <a:lstStyle/>
          <a:p>
            <a:fld id="{CC35E67F-8DDE-4054-8836-F3C60BA7E61C}" type="slidenum">
              <a:rPr lang="en-US" smtClean="0"/>
              <a:t>44</a:t>
            </a:fld>
            <a:endParaRPr lang="en-US"/>
          </a:p>
        </p:txBody>
      </p:sp>
    </p:spTree>
    <p:extLst>
      <p:ext uri="{BB962C8B-B14F-4D97-AF65-F5344CB8AC3E}">
        <p14:creationId xmlns:p14="http://schemas.microsoft.com/office/powerpoint/2010/main" val="3889850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click for </a:t>
            </a:r>
            <a:r>
              <a:rPr lang="en-US" dirty="0" err="1"/>
              <a:t>GroupHead</a:t>
            </a:r>
            <a:r>
              <a:rPr lang="en-US" dirty="0"/>
              <a:t> (just on STOP)</a:t>
            </a:r>
          </a:p>
          <a:p>
            <a:r>
              <a:rPr lang="en-US" dirty="0"/>
              <a:t>… 3 clicks for Individual to generate 24 templates for Individual</a:t>
            </a:r>
          </a:p>
          <a:p>
            <a:r>
              <a:rPr lang="en-US" dirty="0"/>
              <a:t>… Individual is partial at this point</a:t>
            </a:r>
          </a:p>
        </p:txBody>
      </p:sp>
      <p:sp>
        <p:nvSpPr>
          <p:cNvPr id="4" name="Slide Number Placeholder 3"/>
          <p:cNvSpPr>
            <a:spLocks noGrp="1"/>
          </p:cNvSpPr>
          <p:nvPr>
            <p:ph type="sldNum" sz="quarter" idx="5"/>
          </p:nvPr>
        </p:nvSpPr>
        <p:spPr/>
        <p:txBody>
          <a:bodyPr/>
          <a:lstStyle/>
          <a:p>
            <a:fld id="{CC35E67F-8DDE-4054-8836-F3C60BA7E61C}" type="slidenum">
              <a:rPr lang="en-US" smtClean="0"/>
              <a:t>45</a:t>
            </a:fld>
            <a:endParaRPr lang="en-US"/>
          </a:p>
        </p:txBody>
      </p:sp>
    </p:spTree>
    <p:extLst>
      <p:ext uri="{BB962C8B-B14F-4D97-AF65-F5344CB8AC3E}">
        <p14:creationId xmlns:p14="http://schemas.microsoft.com/office/powerpoint/2010/main" val="2863484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one format variant for dates</a:t>
            </a:r>
          </a:p>
          <a:p>
            <a:r>
              <a:rPr lang="en-US" dirty="0"/>
              <a:t>… I’ve ignored a </a:t>
            </a:r>
            <a:r>
              <a:rPr lang="en-US" dirty="0" err="1"/>
              <a:t>PDFindexer</a:t>
            </a:r>
            <a:r>
              <a:rPr lang="en-US" dirty="0"/>
              <a:t> error – no space in “Nov21, 1904” – assuming it would be fixed</a:t>
            </a:r>
          </a:p>
          <a:p>
            <a:r>
              <a:rPr lang="en-US" dirty="0"/>
              <a:t>… discovered an interesting issue: “F” is a literal denoting “Father” (although it really should be “F:”, which would solve the problem) and because “F” is a literal the Nellie pattern “| Henderson | , | Nellie | B | . |” doesn’t match with “| Henderson | , |</a:t>
            </a:r>
            <a:r>
              <a:rPr lang="en-US" dirty="0" err="1"/>
              <a:t>Thos</a:t>
            </a:r>
            <a:r>
              <a:rPr lang="en-US" dirty="0"/>
              <a:t> | F | .” … this problem should be fixed in GreenQQ … although I can’t see why the Nellie pattern does not match “| Henderson | , | </a:t>
            </a:r>
            <a:r>
              <a:rPr lang="en-US" dirty="0" err="1"/>
              <a:t>Thos</a:t>
            </a:r>
            <a:r>
              <a:rPr lang="en-US" dirty="0"/>
              <a:t> | H | . |” (“H” is not a literal), and it doesn’t match “| </a:t>
            </a:r>
            <a:r>
              <a:rPr lang="en-US" dirty="0" err="1"/>
              <a:t>Henderite</a:t>
            </a:r>
            <a:r>
              <a:rPr lang="en-US" dirty="0"/>
              <a:t> | , | Mary | E | . |” either … the Nellie template (T5) subsumes the Lottie template (T4: “| Henderson | , | Lottie | ) which it does match but the Nellie template, being longer, should take precedence </a:t>
            </a:r>
          </a:p>
          <a:p>
            <a:r>
              <a:rPr lang="en-US" dirty="0"/>
              <a:t>… we should retain the highlights on record heads for Individual when hovering over Vitals (and Relationships too)</a:t>
            </a:r>
          </a:p>
        </p:txBody>
      </p:sp>
      <p:sp>
        <p:nvSpPr>
          <p:cNvPr id="4" name="Slide Number Placeholder 3"/>
          <p:cNvSpPr>
            <a:spLocks noGrp="1"/>
          </p:cNvSpPr>
          <p:nvPr>
            <p:ph type="sldNum" sz="quarter" idx="5"/>
          </p:nvPr>
        </p:nvSpPr>
        <p:spPr/>
        <p:txBody>
          <a:bodyPr/>
          <a:lstStyle/>
          <a:p>
            <a:fld id="{CC35E67F-8DDE-4054-8836-F3C60BA7E61C}" type="slidenum">
              <a:rPr lang="en-US" smtClean="0"/>
              <a:t>46</a:t>
            </a:fld>
            <a:endParaRPr lang="en-US"/>
          </a:p>
        </p:txBody>
      </p:sp>
    </p:spTree>
    <p:extLst>
      <p:ext uri="{BB962C8B-B14F-4D97-AF65-F5344CB8AC3E}">
        <p14:creationId xmlns:p14="http://schemas.microsoft.com/office/powerpoint/2010/main" val="1362459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11 clicks for 11 (dates have format variants – but only one appears hers – and places do not have format variants</a:t>
            </a:r>
          </a:p>
        </p:txBody>
      </p:sp>
      <p:sp>
        <p:nvSpPr>
          <p:cNvPr id="4" name="Slide Number Placeholder 3"/>
          <p:cNvSpPr>
            <a:spLocks noGrp="1"/>
          </p:cNvSpPr>
          <p:nvPr>
            <p:ph type="sldNum" sz="quarter" idx="5"/>
          </p:nvPr>
        </p:nvSpPr>
        <p:spPr/>
        <p:txBody>
          <a:bodyPr/>
          <a:lstStyle/>
          <a:p>
            <a:fld id="{CC35E67F-8DDE-4054-8836-F3C60BA7E61C}" type="slidenum">
              <a:rPr lang="en-US" smtClean="0"/>
              <a:t>47</a:t>
            </a:fld>
            <a:endParaRPr lang="en-US"/>
          </a:p>
        </p:txBody>
      </p:sp>
    </p:spTree>
    <p:extLst>
      <p:ext uri="{BB962C8B-B14F-4D97-AF65-F5344CB8AC3E}">
        <p14:creationId xmlns:p14="http://schemas.microsoft.com/office/powerpoint/2010/main" val="4204881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expected, fewer templates needed for relationships because we don’t have a combination of dates and names, just names</a:t>
            </a:r>
          </a:p>
          <a:p>
            <a:r>
              <a:rPr lang="en-US" dirty="0"/>
              <a:t>… as before, for Individual, we should retain the highlighting of record heads when hovering on Relationships</a:t>
            </a:r>
          </a:p>
        </p:txBody>
      </p:sp>
      <p:sp>
        <p:nvSpPr>
          <p:cNvPr id="4" name="Slide Number Placeholder 3"/>
          <p:cNvSpPr>
            <a:spLocks noGrp="1"/>
          </p:cNvSpPr>
          <p:nvPr>
            <p:ph type="sldNum" sz="quarter" idx="5"/>
          </p:nvPr>
        </p:nvSpPr>
        <p:spPr/>
        <p:txBody>
          <a:bodyPr/>
          <a:lstStyle/>
          <a:p>
            <a:fld id="{CC35E67F-8DDE-4054-8836-F3C60BA7E61C}" type="slidenum">
              <a:rPr lang="en-US" smtClean="0"/>
              <a:t>48</a:t>
            </a:fld>
            <a:endParaRPr lang="en-US"/>
          </a:p>
        </p:txBody>
      </p:sp>
    </p:spTree>
    <p:extLst>
      <p:ext uri="{BB962C8B-B14F-4D97-AF65-F5344CB8AC3E}">
        <p14:creationId xmlns:p14="http://schemas.microsoft.com/office/powerpoint/2010/main" val="1421788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6 clicks for 6 templates … here we could assume some format variants for names (but probably not for “Thos.”, but probably so for {Mary, M.} as Parent2 first names, which would reduce the number of clicks to 5</a:t>
            </a:r>
          </a:p>
          <a:p>
            <a:r>
              <a:rPr lang="en-US" dirty="0"/>
              <a:t>… altogether 20 clicks for 37 templates</a:t>
            </a:r>
          </a:p>
        </p:txBody>
      </p:sp>
      <p:sp>
        <p:nvSpPr>
          <p:cNvPr id="4" name="Slide Number Placeholder 3"/>
          <p:cNvSpPr>
            <a:spLocks noGrp="1"/>
          </p:cNvSpPr>
          <p:nvPr>
            <p:ph type="sldNum" sz="quarter" idx="5"/>
          </p:nvPr>
        </p:nvSpPr>
        <p:spPr/>
        <p:txBody>
          <a:bodyPr/>
          <a:lstStyle/>
          <a:p>
            <a:fld id="{CC35E67F-8DDE-4054-8836-F3C60BA7E61C}" type="slidenum">
              <a:rPr lang="en-US" smtClean="0"/>
              <a:t>49</a:t>
            </a:fld>
            <a:endParaRPr lang="en-US"/>
          </a:p>
        </p:txBody>
      </p:sp>
    </p:spTree>
    <p:extLst>
      <p:ext uri="{BB962C8B-B14F-4D97-AF65-F5344CB8AC3E}">
        <p14:creationId xmlns:p14="http://schemas.microsoft.com/office/powerpoint/2010/main" val="2408463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+EXTRA is for the possibility of a stopper for run-away children, which in Miller tend to run on to other relationships (moreover, there isn’t a good way to work with lists of children going back to the symbols that initiate them</a:t>
            </a:r>
          </a:p>
          <a:p>
            <a:pPr marL="171450" indent="-171450">
              <a:buFont typeface="Arial" panose="020B0604020202020204" pitchFamily="34" charset="0"/>
              <a:buChar char="•"/>
            </a:pPr>
            <a:r>
              <a:rPr lang="en-US" dirty="0"/>
              <a:t>... Given format variants, we need only one click to get all record head names</a:t>
            </a:r>
          </a:p>
        </p:txBody>
      </p:sp>
      <p:sp>
        <p:nvSpPr>
          <p:cNvPr id="4" name="Slide Number Placeholder 3"/>
          <p:cNvSpPr>
            <a:spLocks noGrp="1"/>
          </p:cNvSpPr>
          <p:nvPr>
            <p:ph type="sldNum" sz="quarter" idx="5"/>
          </p:nvPr>
        </p:nvSpPr>
        <p:spPr/>
        <p:txBody>
          <a:bodyPr/>
          <a:lstStyle/>
          <a:p>
            <a:fld id="{6C01D5DE-9243-4C32-8C44-B7A9CAAE83C9}" type="slidenum">
              <a:rPr lang="en-US" smtClean="0"/>
              <a:t>50</a:t>
            </a:fld>
            <a:endParaRPr lang="en-US"/>
          </a:p>
        </p:txBody>
      </p:sp>
    </p:spTree>
    <p:extLst>
      <p:ext uri="{BB962C8B-B14F-4D97-AF65-F5344CB8AC3E}">
        <p14:creationId xmlns:p14="http://schemas.microsoft.com/office/powerpoint/2010/main" val="340933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Variations:</a:t>
            </a:r>
          </a:p>
          <a:p>
            <a:pPr marL="171450" indent="-171450">
              <a:buFont typeface="Arial" panose="020B0604020202020204" pitchFamily="34" charset="0"/>
              <a:buChar char="•"/>
            </a:pPr>
            <a:r>
              <a:rPr lang="en-US" dirty="0"/>
              <a:t>Family-: There are no Parent records in Kilbarchan. (In general, Family- denotes that any one or more of the record types Vitals, Marriages, and Parents may be omitted.)</a:t>
            </a:r>
          </a:p>
          <a:p>
            <a:pPr marL="171450" indent="-171450">
              <a:buFont typeface="Arial" panose="020B0604020202020204" pitchFamily="34" charset="0"/>
              <a:buChar char="•"/>
            </a:pPr>
            <a:r>
              <a:rPr lang="en-US" dirty="0"/>
              <a:t>Family: header with parents (including all spouses of the head of household) followed by children; parents may have parents in their record space and children may have spouses in their record space.</a:t>
            </a:r>
          </a:p>
          <a:p>
            <a:pPr marL="171450" indent="-171450">
              <a:buFont typeface="Arial" panose="020B0604020202020204" pitchFamily="34" charset="0"/>
              <a:buChar char="•"/>
            </a:pPr>
            <a:r>
              <a:rPr lang="en-US" dirty="0" err="1"/>
              <a:t>Family+BySpouse+Individual+ReferenceID</a:t>
            </a:r>
            <a:r>
              <a:rPr lang="en-US" dirty="0"/>
              <a:t>: (In general, Family+ may have any one or more of these added properties.)</a:t>
            </a:r>
          </a:p>
          <a:p>
            <a:pPr marL="628650" lvl="1" indent="-171450">
              <a:buFont typeface="Arial" panose="020B0604020202020204" pitchFamily="34" charset="0"/>
              <a:buChar char="•"/>
            </a:pPr>
            <a:r>
              <a:rPr lang="en-US" dirty="0" err="1"/>
              <a:t>BySpouse</a:t>
            </a:r>
            <a:r>
              <a:rPr lang="en-US" dirty="0"/>
              <a:t>: when the head-of-household has multiple spouses, the children are participation by spouse.</a:t>
            </a:r>
          </a:p>
          <a:p>
            <a:pPr marL="628650" lvl="1" indent="-171450">
              <a:buFont typeface="Arial" panose="020B0604020202020204" pitchFamily="34" charset="0"/>
              <a:buChar char="•"/>
            </a:pPr>
            <a:r>
              <a:rPr lang="en-US" dirty="0"/>
              <a:t>Individual: one or more one-hop-related persons may appear in a person’s record space (e.g., former spouses in a household parent’s record space); moreover, these one-hop-related individual may have associated vital, marriage, or parent information.</a:t>
            </a:r>
          </a:p>
          <a:p>
            <a:pPr marL="628650" lvl="1" indent="-171450">
              <a:buFont typeface="Arial" panose="020B0604020202020204" pitchFamily="34" charset="0"/>
              <a:buChar char="•"/>
            </a:pPr>
            <a:r>
              <a:rPr lang="en-US" dirty="0" err="1"/>
              <a:t>ReferenceID</a:t>
            </a:r>
            <a:r>
              <a:rPr lang="en-US" dirty="0"/>
              <a:t>:  each household has a unique ID, and references to these household IDs can appear in place of a person name in a person’s record space. (In general, a reference could be to any person or persons or any date or place within the household, but for now we only programmatically resolve them to one person name or not at all.) </a:t>
            </a:r>
          </a:p>
        </p:txBody>
      </p:sp>
      <p:sp>
        <p:nvSpPr>
          <p:cNvPr id="4" name="Slide Number Placeholder 3"/>
          <p:cNvSpPr>
            <a:spLocks noGrp="1"/>
          </p:cNvSpPr>
          <p:nvPr>
            <p:ph type="sldNum" sz="quarter" idx="5"/>
          </p:nvPr>
        </p:nvSpPr>
        <p:spPr/>
        <p:txBody>
          <a:bodyPr/>
          <a:lstStyle/>
          <a:p>
            <a:fld id="{CC35E67F-8DDE-4054-8836-F3C60BA7E61C}" type="slidenum">
              <a:rPr lang="en-US" smtClean="0"/>
              <a:t>6</a:t>
            </a:fld>
            <a:endParaRPr lang="en-US"/>
          </a:p>
        </p:txBody>
      </p:sp>
    </p:spTree>
    <p:extLst>
      <p:ext uri="{BB962C8B-B14F-4D97-AF65-F5344CB8AC3E}">
        <p14:creationId xmlns:p14="http://schemas.microsoft.com/office/powerpoint/2010/main" val="556407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t>
            </a:r>
            <a:r>
              <a:rPr lang="en-US" dirty="0" err="1"/>
              <a:t>GroupHead</a:t>
            </a:r>
            <a:r>
              <a:rPr lang="en-US" dirty="0"/>
              <a:t> part (to be evaluated for missing heads … statistics on the number on a page won’t likely help, but FDs over death dates will … other FDs are potentially useful to, but a bigger problem is giving back almost too much redundant information: we should find a way to consolidate whenever multiple FD failures over the same intersecting space are caught)</a:t>
            </a:r>
          </a:p>
          <a:p>
            <a:pPr marL="171450" indent="-171450">
              <a:buFont typeface="Arial" panose="020B0604020202020204" pitchFamily="34" charset="0"/>
              <a:buChar char="•"/>
            </a:pPr>
            <a:r>
              <a:rPr lang="en-US" dirty="0"/>
              <a:t>… all info before EXAMPLE should be preset as before</a:t>
            </a:r>
          </a:p>
          <a:p>
            <a:pPr marL="171450" indent="-171450">
              <a:buFont typeface="Arial" panose="020B0604020202020204" pitchFamily="34" charset="0"/>
              <a:buChar char="•"/>
            </a:pPr>
            <a:r>
              <a:rPr lang="en-US" dirty="0"/>
              <a:t>… format variants for head name are the three here &lt;Surname&gt;, &lt;one or two given names where the second may be an initial&gt; (Other common variants from the book are acceptable as well.)</a:t>
            </a:r>
          </a:p>
          <a:p>
            <a:pPr marL="171450" indent="-171450">
              <a:buFont typeface="Arial" panose="020B0604020202020204" pitchFamily="34" charset="0"/>
              <a:buChar char="•"/>
            </a:pPr>
            <a:r>
              <a:rPr lang="en-US" dirty="0"/>
              <a:t>1 click for 3 templates</a:t>
            </a:r>
          </a:p>
        </p:txBody>
      </p:sp>
      <p:sp>
        <p:nvSpPr>
          <p:cNvPr id="4" name="Slide Number Placeholder 3"/>
          <p:cNvSpPr>
            <a:spLocks noGrp="1"/>
          </p:cNvSpPr>
          <p:nvPr>
            <p:ph type="sldNum" sz="quarter" idx="5"/>
          </p:nvPr>
        </p:nvSpPr>
        <p:spPr/>
        <p:txBody>
          <a:bodyPr/>
          <a:lstStyle/>
          <a:p>
            <a:fld id="{6C01D5DE-9243-4C32-8C44-B7A9CAAE83C9}" type="slidenum">
              <a:rPr lang="en-US" smtClean="0"/>
              <a:t>51</a:t>
            </a:fld>
            <a:endParaRPr lang="en-US"/>
          </a:p>
        </p:txBody>
      </p:sp>
    </p:spTree>
    <p:extLst>
      <p:ext uri="{BB962C8B-B14F-4D97-AF65-F5344CB8AC3E}">
        <p14:creationId xmlns:p14="http://schemas.microsoft.com/office/powerpoint/2010/main" val="522516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place names vary widely; those whose patterns are likely to appear elsewhere are picked up; those considered to be unique, e.g., N.W. of Pikeville 11/2 mile, are left for hand extraction in COMET. The default when we have a LIT designator is to make the pattern include all text back to the LIT; the user should include all place information including the address. (I’m surprised that places like “113 Sherman St Dayton OH” are correctly standardized (this as “Dayton, Montgomery, Ohio, United States”.) Failure to include all can interfere with template processing (e.g., if just “Dayton OH” in “Miami Valley Hosp Dayton OH” is picked up, GreenQQ template processing can end up splitting the name, labeling both “Miami Valley” and “Dayton OH” as </a:t>
            </a:r>
            <a:r>
              <a:rPr lang="en-US" dirty="0" err="1"/>
              <a:t>DeathPlaces</a:t>
            </a:r>
            <a:r>
              <a:rPr lang="en-US" dirty="0"/>
              <a:t>).</a:t>
            </a:r>
          </a:p>
        </p:txBody>
      </p:sp>
      <p:sp>
        <p:nvSpPr>
          <p:cNvPr id="4" name="Slide Number Placeholder 3"/>
          <p:cNvSpPr>
            <a:spLocks noGrp="1"/>
          </p:cNvSpPr>
          <p:nvPr>
            <p:ph type="sldNum" sz="quarter" idx="5"/>
          </p:nvPr>
        </p:nvSpPr>
        <p:spPr/>
        <p:txBody>
          <a:bodyPr/>
          <a:lstStyle/>
          <a:p>
            <a:fld id="{6C01D5DE-9243-4C32-8C44-B7A9CAAE83C9}" type="slidenum">
              <a:rPr lang="en-US" smtClean="0"/>
              <a:t>52</a:t>
            </a:fld>
            <a:endParaRPr lang="en-US"/>
          </a:p>
        </p:txBody>
      </p:sp>
    </p:spTree>
    <p:extLst>
      <p:ext uri="{BB962C8B-B14F-4D97-AF65-F5344CB8AC3E}">
        <p14:creationId xmlns:p14="http://schemas.microsoft.com/office/powerpoint/2010/main" val="37864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t>
            </a:r>
            <a:r>
              <a:rPr lang="en-US" dirty="0" err="1"/>
              <a:t>BirthDate</a:t>
            </a:r>
            <a:r>
              <a:rPr lang="en-US" dirty="0"/>
              <a:t> and </a:t>
            </a:r>
            <a:r>
              <a:rPr lang="en-US" dirty="0" err="1"/>
              <a:t>DeathDates</a:t>
            </a:r>
            <a:r>
              <a:rPr lang="en-US" dirty="0"/>
              <a:t> are simple as expected, one click each</a:t>
            </a:r>
          </a:p>
          <a:p>
            <a:pPr marL="171450" indent="-171450">
              <a:buFont typeface="Arial" panose="020B0604020202020204" pitchFamily="34" charset="0"/>
              <a:buChar char="•"/>
            </a:pPr>
            <a:r>
              <a:rPr lang="en-US" dirty="0"/>
              <a:t>… </a:t>
            </a:r>
            <a:r>
              <a:rPr lang="en-US" dirty="0" err="1"/>
              <a:t>BirthPlaces</a:t>
            </a:r>
            <a:r>
              <a:rPr lang="en-US" dirty="0"/>
              <a:t>, 4 clicks</a:t>
            </a:r>
          </a:p>
          <a:p>
            <a:pPr marL="171450" indent="-171450">
              <a:buFont typeface="Arial" panose="020B0604020202020204" pitchFamily="34" charset="0"/>
              <a:buChar char="•"/>
            </a:pPr>
            <a:r>
              <a:rPr lang="en-US" dirty="0"/>
              <a:t>… </a:t>
            </a:r>
            <a:r>
              <a:rPr lang="en-US" dirty="0" err="1"/>
              <a:t>DeathPlaces</a:t>
            </a:r>
            <a:r>
              <a:rPr lang="en-US" dirty="0"/>
              <a:t> are many and varied, 5 clicks (and a couple purposely left for COMET edits)</a:t>
            </a:r>
          </a:p>
          <a:p>
            <a:pPr marL="171450" indent="-171450">
              <a:buFont typeface="Arial" panose="020B0604020202020204" pitchFamily="34" charset="0"/>
              <a:buChar char="•"/>
            </a:pPr>
            <a:r>
              <a:rPr lang="en-US" dirty="0"/>
              <a:t>… </a:t>
            </a:r>
            <a:r>
              <a:rPr lang="en-US" dirty="0" err="1"/>
              <a:t>BurialDates</a:t>
            </a:r>
            <a:r>
              <a:rPr lang="en-US" dirty="0"/>
              <a:t>, 6 clicks (Note that we pick up the pattern to the left back to BD; not also the author inconsistency of putting dates sometimes before and sometimes after places.)</a:t>
            </a:r>
          </a:p>
          <a:p>
            <a:pPr marL="171450" indent="-171450">
              <a:buFont typeface="Arial" panose="020B0604020202020204" pitchFamily="34" charset="0"/>
              <a:buChar char="•"/>
            </a:pPr>
            <a:r>
              <a:rPr lang="en-US" dirty="0"/>
              <a:t>… </a:t>
            </a:r>
            <a:r>
              <a:rPr lang="en-US" dirty="0" err="1"/>
              <a:t>BurialPlaces</a:t>
            </a:r>
            <a:r>
              <a:rPr lang="en-US" dirty="0"/>
              <a:t>, 7 clicks (ditto)</a:t>
            </a:r>
          </a:p>
        </p:txBody>
      </p:sp>
      <p:sp>
        <p:nvSpPr>
          <p:cNvPr id="4" name="Slide Number Placeholder 3"/>
          <p:cNvSpPr>
            <a:spLocks noGrp="1"/>
          </p:cNvSpPr>
          <p:nvPr>
            <p:ph type="sldNum" sz="quarter" idx="5"/>
          </p:nvPr>
        </p:nvSpPr>
        <p:spPr/>
        <p:txBody>
          <a:bodyPr/>
          <a:lstStyle/>
          <a:p>
            <a:fld id="{6C01D5DE-9243-4C32-8C44-B7A9CAAE83C9}" type="slidenum">
              <a:rPr lang="en-US" smtClean="0"/>
              <a:t>53</a:t>
            </a:fld>
            <a:endParaRPr lang="en-US"/>
          </a:p>
        </p:txBody>
      </p:sp>
    </p:spTree>
    <p:extLst>
      <p:ext uri="{BB962C8B-B14F-4D97-AF65-F5344CB8AC3E}">
        <p14:creationId xmlns:p14="http://schemas.microsoft.com/office/powerpoint/2010/main" val="573268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format variants for Parent1, Parent2, and </a:t>
            </a:r>
            <a:r>
              <a:rPr lang="en-US" dirty="0" err="1"/>
              <a:t>SpouseName</a:t>
            </a:r>
            <a:r>
              <a:rPr lang="en-US" dirty="0"/>
              <a:t>: all caps with 2 names, 3 names, and middle initial</a:t>
            </a:r>
          </a:p>
          <a:p>
            <a:pPr marL="171450" indent="-171450">
              <a:buFont typeface="Arial" panose="020B0604020202020204" pitchFamily="34" charset="0"/>
              <a:buChar char="•"/>
            </a:pPr>
            <a:r>
              <a:rPr lang="en-US" dirty="0"/>
              <a:t>… format variants for Child: all caps with single name ... and cross product with LITs {son, sons, daughter, daughters) … </a:t>
            </a:r>
            <a:r>
              <a:rPr lang="en-US" dirty="0" err="1"/>
              <a:t>Mrs</a:t>
            </a:r>
            <a:r>
              <a:rPr lang="en-US" dirty="0"/>
              <a:t> HENRY RANCH is needed</a:t>
            </a:r>
          </a:p>
          <a:p>
            <a:pPr marL="171450" indent="-171450">
              <a:buFont typeface="Arial" panose="020B0604020202020204" pitchFamily="34" charset="0"/>
              <a:buChar char="•"/>
            </a:pPr>
            <a:r>
              <a:rPr lang="en-US" dirty="0"/>
              <a:t>... assuming end-of-line hyphens are properly handled by GreenQQ, we don’t need a special template for HENDER- SON</a:t>
            </a:r>
          </a:p>
          <a:p>
            <a:pPr marL="171450" indent="-171450">
              <a:buFont typeface="Arial" panose="020B0604020202020204" pitchFamily="34" charset="0"/>
              <a:buChar char="•"/>
            </a:pPr>
            <a:r>
              <a:rPr lang="en-US" dirty="0"/>
              <a:t>… for lists, we don’t go back to the LIT; here we can use right context (I’m not sure this will work universally for Miller, but it does work for this page.)</a:t>
            </a:r>
          </a:p>
        </p:txBody>
      </p:sp>
      <p:sp>
        <p:nvSpPr>
          <p:cNvPr id="4" name="Slide Number Placeholder 3"/>
          <p:cNvSpPr>
            <a:spLocks noGrp="1"/>
          </p:cNvSpPr>
          <p:nvPr>
            <p:ph type="sldNum" sz="quarter" idx="5"/>
          </p:nvPr>
        </p:nvSpPr>
        <p:spPr/>
        <p:txBody>
          <a:bodyPr/>
          <a:lstStyle/>
          <a:p>
            <a:fld id="{6C01D5DE-9243-4C32-8C44-B7A9CAAE83C9}" type="slidenum">
              <a:rPr lang="en-US" smtClean="0"/>
              <a:t>54</a:t>
            </a:fld>
            <a:endParaRPr lang="en-US"/>
          </a:p>
        </p:txBody>
      </p:sp>
    </p:spTree>
    <p:extLst>
      <p:ext uri="{BB962C8B-B14F-4D97-AF65-F5344CB8AC3E}">
        <p14:creationId xmlns:p14="http://schemas.microsoft.com/office/powerpoint/2010/main" val="3785623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I’m processing with no TABs and no blank lines (to avoid TABs which often appear in the middle of names) – but then I have a strange cases (actually good to encounter because it shows that I can extend left and right context to solve the problem (The problem is “</a:t>
            </a:r>
            <a:r>
              <a:rPr lang="en-US" dirty="0" err="1"/>
              <a:t>sp</a:t>
            </a:r>
            <a:r>
              <a:rPr lang="en-US" dirty="0"/>
              <a:t> LYDIA” followed on the next line by AIKEY, LYDIA ANN”, which with no blank lines labels “LYDIA AIKEY” as a spouse and missis the Individual record head “AIKEY, LYDIA ANN”</a:t>
            </a:r>
          </a:p>
          <a:p>
            <a:pPr marL="171450" indent="-171450">
              <a:buFont typeface="Arial" panose="020B0604020202020204" pitchFamily="34" charset="0"/>
              <a:buChar char="•"/>
            </a:pPr>
            <a:r>
              <a:rPr lang="en-US" dirty="0"/>
              <a:t>… altogether, 34 clicks for </a:t>
            </a:r>
            <a:r>
              <a:rPr lang="en-US"/>
              <a:t>46 template</a:t>
            </a:r>
            <a:r>
              <a:rPr lang="en-US" dirty="0"/>
              <a:t>s</a:t>
            </a:r>
          </a:p>
        </p:txBody>
      </p:sp>
      <p:sp>
        <p:nvSpPr>
          <p:cNvPr id="4" name="Slide Number Placeholder 3"/>
          <p:cNvSpPr>
            <a:spLocks noGrp="1"/>
          </p:cNvSpPr>
          <p:nvPr>
            <p:ph type="sldNum" sz="quarter" idx="5"/>
          </p:nvPr>
        </p:nvSpPr>
        <p:spPr/>
        <p:txBody>
          <a:bodyPr/>
          <a:lstStyle/>
          <a:p>
            <a:fld id="{6C01D5DE-9243-4C32-8C44-B7A9CAAE83C9}" type="slidenum">
              <a:rPr lang="en-US" smtClean="0"/>
              <a:t>55</a:t>
            </a:fld>
            <a:endParaRPr lang="en-US"/>
          </a:p>
        </p:txBody>
      </p:sp>
    </p:spTree>
    <p:extLst>
      <p:ext uri="{BB962C8B-B14F-4D97-AF65-F5344CB8AC3E}">
        <p14:creationId xmlns:p14="http://schemas.microsoft.com/office/powerpoint/2010/main" val="4088730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format variants for </a:t>
            </a:r>
            <a:r>
              <a:rPr lang="en-US" dirty="0" err="1"/>
              <a:t>FactoredSurname</a:t>
            </a:r>
            <a:r>
              <a:rPr lang="en-US" dirty="0"/>
              <a:t> – ALL CAPS; … two patterns</a:t>
            </a:r>
          </a:p>
          <a:p>
            <a:r>
              <a:rPr lang="en-US" dirty="0"/>
              <a:t>… format variants for </a:t>
            </a:r>
            <a:r>
              <a:rPr lang="en-US" dirty="0" err="1"/>
              <a:t>HeadName</a:t>
            </a:r>
            <a:r>
              <a:rPr lang="en-US" dirty="0"/>
              <a:t> – all the names as they appear here except “Rev. William” (for which we would need a special template) and “&amp; Maud”</a:t>
            </a:r>
          </a:p>
        </p:txBody>
      </p:sp>
      <p:sp>
        <p:nvSpPr>
          <p:cNvPr id="4" name="Slide Number Placeholder 3"/>
          <p:cNvSpPr>
            <a:spLocks noGrp="1"/>
          </p:cNvSpPr>
          <p:nvPr>
            <p:ph type="sldNum" sz="quarter" idx="5"/>
          </p:nvPr>
        </p:nvSpPr>
        <p:spPr/>
        <p:txBody>
          <a:bodyPr/>
          <a:lstStyle/>
          <a:p>
            <a:fld id="{CC35E67F-8DDE-4054-8836-F3C60BA7E61C}" type="slidenum">
              <a:rPr lang="en-US" smtClean="0"/>
              <a:t>56</a:t>
            </a:fld>
            <a:endParaRPr lang="en-US"/>
          </a:p>
        </p:txBody>
      </p:sp>
    </p:spTree>
    <p:extLst>
      <p:ext uri="{BB962C8B-B14F-4D97-AF65-F5344CB8AC3E}">
        <p14:creationId xmlns:p14="http://schemas.microsoft.com/office/powerpoint/2010/main" val="3089280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believe I can code a parser for </a:t>
            </a:r>
            <a:r>
              <a:rPr lang="en-US" dirty="0" err="1"/>
              <a:t>Individual+FactoredSurname</a:t>
            </a:r>
            <a:r>
              <a:rPr lang="en-US" dirty="0"/>
              <a:t>:</a:t>
            </a:r>
          </a:p>
          <a:p>
            <a:pPr marL="628650" lvl="1" indent="-171450">
              <a:buFont typeface="Arial" panose="020B0604020202020204" pitchFamily="34" charset="0"/>
              <a:buChar char="•"/>
            </a:pPr>
            <a:r>
              <a:rPr lang="en-US" dirty="0"/>
              <a:t>Label every factored surname, as well as every given name as Name.</a:t>
            </a:r>
          </a:p>
          <a:p>
            <a:pPr marL="628650" lvl="1" indent="-171450">
              <a:buFont typeface="Arial" panose="020B0604020202020204" pitchFamily="34" charset="0"/>
              <a:buChar char="•"/>
            </a:pPr>
            <a:r>
              <a:rPr lang="en-US" dirty="0"/>
              <a:t>Factored surnames must be followed immediately by something labeled FACTORED_SURNAME. (Here I labeled the TAB for the first </a:t>
            </a:r>
            <a:r>
              <a:rPr lang="en-US" dirty="0" err="1"/>
              <a:t>TAB’d</a:t>
            </a:r>
            <a:r>
              <a:rPr lang="en-US" dirty="0"/>
              <a:t>-in given name following the factored surname; “GREENFIELD” isn’t so labeled because the noise following it is </a:t>
            </a:r>
            <a:r>
              <a:rPr lang="en-US" dirty="0" err="1"/>
              <a:t>OCR’d</a:t>
            </a:r>
            <a:r>
              <a:rPr lang="en-US" dirty="0"/>
              <a:t> as a single quote mark; GRAHAM and GRIFFIN aren’t labeled because GreenQQ won’t let me label a lone comma (so that would need fixing and, in general, I may have to be able to label a space character or I may need to alter the text to say add TAB which can then be labeled).</a:t>
            </a:r>
          </a:p>
          <a:p>
            <a:pPr marL="628650" lvl="1" indent="-171450">
              <a:buFont typeface="Arial" panose="020B0604020202020204" pitchFamily="34" charset="0"/>
              <a:buChar char="•"/>
            </a:pPr>
            <a:r>
              <a:rPr lang="en-US" dirty="0"/>
              <a:t>Then, when parsing I must recognize the FACTORED_SURNAME and save the previous Name field preceding it to prepend to the records that follow up to the next factored surname.</a:t>
            </a:r>
          </a:p>
          <a:p>
            <a:pPr marL="628650" lvl="1" indent="-171450">
              <a:buFont typeface="Arial" panose="020B0604020202020204" pitchFamily="34" charset="0"/>
              <a:buChar char="•"/>
            </a:pPr>
            <a:r>
              <a:rPr lang="en-US" dirty="0"/>
              <a:t>Finally, when post processing these records, I must add the head name for these records with an osmx complex annotation.</a:t>
            </a:r>
          </a:p>
          <a:p>
            <a:pPr marL="171450" lvl="0" indent="-171450">
              <a:buFont typeface="Arial" panose="020B0604020202020204" pitchFamily="34" charset="0"/>
              <a:buChar char="•"/>
            </a:pPr>
            <a:r>
              <a:rPr lang="en-US" dirty="0"/>
              <a:t>Interesting insights, aside from factored surnames:</a:t>
            </a:r>
          </a:p>
          <a:p>
            <a:pPr marL="628650" lvl="1" indent="-171450">
              <a:buFont typeface="Arial" panose="020B0604020202020204" pitchFamily="34" charset="0"/>
              <a:buChar char="•"/>
            </a:pPr>
            <a:r>
              <a:rPr lang="en-US" dirty="0"/>
              <a:t>Even with format variants for names, Rev. William HANCOCK would likely need a special template (not surprising)</a:t>
            </a:r>
          </a:p>
          <a:p>
            <a:pPr marL="628650" lvl="1" indent="-171450">
              <a:buFont typeface="Arial" panose="020B0604020202020204" pitchFamily="34" charset="0"/>
              <a:buChar char="•"/>
            </a:pPr>
            <a:r>
              <a:rPr lang="en-US" dirty="0"/>
              <a:t>Note that “Also” is a given name in the HANCOCK group. To avoid this, we could extend the right context for every given name to the comma following the name.</a:t>
            </a:r>
          </a:p>
          <a:p>
            <a:pPr marL="628650" lvl="1" indent="-171450">
              <a:buFont typeface="Arial" panose="020B0604020202020204" pitchFamily="34" charset="0"/>
              <a:buChar char="•"/>
            </a:pPr>
            <a:r>
              <a:rPr lang="en-US" dirty="0"/>
              <a:t>Note that although “Allie” in the HANCOCK group is extracted but “Maud” is not. They do not have information following their names but could. (If so, we would have to treat them like Kilbarchan twins.)</a:t>
            </a:r>
          </a:p>
        </p:txBody>
      </p:sp>
      <p:sp>
        <p:nvSpPr>
          <p:cNvPr id="4" name="Slide Number Placeholder 3"/>
          <p:cNvSpPr>
            <a:spLocks noGrp="1"/>
          </p:cNvSpPr>
          <p:nvPr>
            <p:ph type="sldNum" sz="quarter" idx="5"/>
          </p:nvPr>
        </p:nvSpPr>
        <p:spPr/>
        <p:txBody>
          <a:bodyPr/>
          <a:lstStyle/>
          <a:p>
            <a:fld id="{CC35E67F-8DDE-4054-8836-F3C60BA7E61C}" type="slidenum">
              <a:rPr lang="en-US" smtClean="0"/>
              <a:t>57</a:t>
            </a:fld>
            <a:endParaRPr lang="en-US"/>
          </a:p>
        </p:txBody>
      </p:sp>
    </p:spTree>
    <p:extLst>
      <p:ext uri="{BB962C8B-B14F-4D97-AF65-F5344CB8AC3E}">
        <p14:creationId xmlns:p14="http://schemas.microsoft.com/office/powerpoint/2010/main" val="21131478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 thinking the </a:t>
            </a:r>
            <a:r>
              <a:rPr lang="en-US" dirty="0" err="1"/>
              <a:t>GroupHead</a:t>
            </a:r>
            <a:r>
              <a:rPr lang="en-US" dirty="0"/>
              <a:t> should be different for </a:t>
            </a:r>
            <a:r>
              <a:rPr lang="en-US" dirty="0" err="1"/>
              <a:t>Individual+FactoredSurname</a:t>
            </a:r>
            <a:endParaRPr lang="en-US" dirty="0"/>
          </a:p>
        </p:txBody>
      </p:sp>
      <p:sp>
        <p:nvSpPr>
          <p:cNvPr id="4" name="Slide Number Placeholder 3"/>
          <p:cNvSpPr>
            <a:spLocks noGrp="1"/>
          </p:cNvSpPr>
          <p:nvPr>
            <p:ph type="sldNum" sz="quarter" idx="5"/>
          </p:nvPr>
        </p:nvSpPr>
        <p:spPr/>
        <p:txBody>
          <a:bodyPr/>
          <a:lstStyle/>
          <a:p>
            <a:fld id="{CC35E67F-8DDE-4054-8836-F3C60BA7E61C}" type="slidenum">
              <a:rPr lang="en-US" smtClean="0"/>
              <a:t>58</a:t>
            </a:fld>
            <a:endParaRPr lang="en-US"/>
          </a:p>
        </p:txBody>
      </p:sp>
    </p:spTree>
    <p:extLst>
      <p:ext uri="{BB962C8B-B14F-4D97-AF65-F5344CB8AC3E}">
        <p14:creationId xmlns:p14="http://schemas.microsoft.com/office/powerpoint/2010/main" val="2102339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Variations as before are possible (but currently not supported in the code). (</a:t>
            </a:r>
            <a:r>
              <a:rPr lang="en-US" dirty="0" err="1"/>
              <a:t>Mullinix</a:t>
            </a:r>
            <a:r>
              <a:rPr lang="en-US" dirty="0"/>
              <a:t> should be </a:t>
            </a:r>
            <a:r>
              <a:rPr lang="en-US" dirty="0" err="1"/>
              <a:t>Multi-generationalFamily+BySpouse</a:t>
            </a:r>
            <a:r>
              <a:rPr lang="en-US" dirty="0"/>
              <a:t> and is not currently coded.)</a:t>
            </a:r>
          </a:p>
          <a:p>
            <a:pPr marL="171450" indent="-171450">
              <a:buFont typeface="Arial" panose="020B0604020202020204" pitchFamily="34" charset="0"/>
              <a:buChar char="•"/>
            </a:pPr>
            <a:r>
              <a:rPr lang="en-US" dirty="0"/>
              <a:t>Format variants for all person names are assumed to be those in the page except for those starting with two initials (e.g., not “G.W. Shriver”).</a:t>
            </a:r>
          </a:p>
          <a:p>
            <a:pPr marL="171450" indent="-171450">
              <a:buFont typeface="Arial" panose="020B0604020202020204" pitchFamily="34" charset="0"/>
              <a:buChar char="•"/>
            </a:pPr>
            <a:r>
              <a:rPr lang="en-US" dirty="0"/>
              <a:t>It’s not clear from this page, but I’ve learned from elsewhere that right context is needed (this comes up when there is more that one spouse for a household head).</a:t>
            </a:r>
          </a:p>
        </p:txBody>
      </p:sp>
      <p:sp>
        <p:nvSpPr>
          <p:cNvPr id="4" name="Slide Number Placeholder 3"/>
          <p:cNvSpPr>
            <a:spLocks noGrp="1"/>
          </p:cNvSpPr>
          <p:nvPr>
            <p:ph type="sldNum" sz="quarter" idx="5"/>
          </p:nvPr>
        </p:nvSpPr>
        <p:spPr/>
        <p:txBody>
          <a:bodyPr/>
          <a:lstStyle/>
          <a:p>
            <a:fld id="{CC35E67F-8DDE-4054-8836-F3C60BA7E61C}" type="slidenum">
              <a:rPr lang="en-US" smtClean="0"/>
              <a:t>60</a:t>
            </a:fld>
            <a:endParaRPr lang="en-US"/>
          </a:p>
        </p:txBody>
      </p:sp>
    </p:spTree>
    <p:extLst>
      <p:ext uri="{BB962C8B-B14F-4D97-AF65-F5344CB8AC3E}">
        <p14:creationId xmlns:p14="http://schemas.microsoft.com/office/powerpoint/2010/main" val="3644204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Mock up – not complete; nor is it validated with templates as are the others. (I don’t intend to pursue Multi-</a:t>
            </a:r>
            <a:r>
              <a:rPr lang="en-US" dirty="0" err="1"/>
              <a:t>generationalFamily</a:t>
            </a:r>
            <a:r>
              <a:rPr lang="en-US" dirty="0"/>
              <a:t> books for now, but we should have this in mind as we program our GreenQQ UI.)</a:t>
            </a:r>
          </a:p>
          <a:p>
            <a:pPr marL="171450" indent="-171450">
              <a:buFont typeface="Arial" panose="020B0604020202020204" pitchFamily="34" charset="0"/>
              <a:buChar char="•"/>
            </a:pPr>
            <a:r>
              <a:rPr lang="en-US" dirty="0"/>
              <a:t>With format variants for names as they appear here except for the names starting with double initials, a single click on each generation and two on the 4</a:t>
            </a:r>
            <a:r>
              <a:rPr lang="en-US" baseline="30000" dirty="0"/>
              <a:t>th</a:t>
            </a:r>
            <a:r>
              <a:rPr lang="en-US" dirty="0"/>
              <a:t> generation should be sufficient to label all multi-generational household members.</a:t>
            </a:r>
          </a:p>
          <a:p>
            <a:pPr marL="171450" indent="-171450">
              <a:buFont typeface="Arial" panose="020B0604020202020204" pitchFamily="34" charset="0"/>
              <a:buChar char="•"/>
            </a:pPr>
            <a:r>
              <a:rPr lang="en-US" dirty="0"/>
              <a:t>All spouses can be labeled with a single click.</a:t>
            </a:r>
          </a:p>
          <a:p>
            <a:pPr marL="171450" indent="-171450">
              <a:buFont typeface="Arial" panose="020B0604020202020204" pitchFamily="34" charset="0"/>
              <a:buChar char="•"/>
            </a:pPr>
            <a:r>
              <a:rPr lang="en-US" dirty="0"/>
              <a:t>Dates and places look reasonably straightforward, but author layout variations will require extra clicks.</a:t>
            </a:r>
          </a:p>
          <a:p>
            <a:pPr marL="171450" indent="-171450">
              <a:buFont typeface="Arial" panose="020B0604020202020204" pitchFamily="34" charset="0"/>
              <a:buChar char="•"/>
            </a:pPr>
            <a:r>
              <a:rPr lang="en-US" dirty="0"/>
              <a:t>A stopper should not be needed, but the recognizers for multi-generational household heads must be accurately extracted (not only so that we don’t have run-away child lists, but also even to allow the parser </a:t>
            </a:r>
            <a:r>
              <a:rPr lang="en-US" dirty="0" err="1"/>
              <a:t>toget</a:t>
            </a:r>
            <a:r>
              <a:rPr lang="en-US" dirty="0"/>
              <a:t> the generations right).</a:t>
            </a:r>
          </a:p>
        </p:txBody>
      </p:sp>
      <p:sp>
        <p:nvSpPr>
          <p:cNvPr id="4" name="Slide Number Placeholder 3"/>
          <p:cNvSpPr>
            <a:spLocks noGrp="1"/>
          </p:cNvSpPr>
          <p:nvPr>
            <p:ph type="sldNum" sz="quarter" idx="5"/>
          </p:nvPr>
        </p:nvSpPr>
        <p:spPr/>
        <p:txBody>
          <a:bodyPr/>
          <a:lstStyle/>
          <a:p>
            <a:fld id="{CC35E67F-8DDE-4054-8836-F3C60BA7E61C}" type="slidenum">
              <a:rPr lang="en-US" smtClean="0"/>
              <a:t>61</a:t>
            </a:fld>
            <a:endParaRPr lang="en-US"/>
          </a:p>
        </p:txBody>
      </p:sp>
    </p:spTree>
    <p:extLst>
      <p:ext uri="{BB962C8B-B14F-4D97-AF65-F5344CB8AC3E}">
        <p14:creationId xmlns:p14="http://schemas.microsoft.com/office/powerpoint/2010/main" val="125876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LITs like “</a:t>
            </a:r>
            <a:r>
              <a:rPr lang="en-US" dirty="0" err="1"/>
              <a:t>aus</a:t>
            </a:r>
            <a:r>
              <a:rPr lang="en-US" dirty="0"/>
              <a:t>” in Flögeln and “born” and “and” in Kilbarchan are useful.</a:t>
            </a:r>
          </a:p>
        </p:txBody>
      </p:sp>
      <p:sp>
        <p:nvSpPr>
          <p:cNvPr id="4" name="Slide Number Placeholder 3"/>
          <p:cNvSpPr>
            <a:spLocks noGrp="1"/>
          </p:cNvSpPr>
          <p:nvPr>
            <p:ph type="sldNum" sz="quarter" idx="5"/>
          </p:nvPr>
        </p:nvSpPr>
        <p:spPr/>
        <p:txBody>
          <a:bodyPr/>
          <a:lstStyle/>
          <a:p>
            <a:fld id="{CC35E67F-8DDE-4054-8836-F3C60BA7E61C}" type="slidenum">
              <a:rPr lang="en-US" smtClean="0"/>
              <a:t>7</a:t>
            </a:fld>
            <a:endParaRPr lang="en-US"/>
          </a:p>
        </p:txBody>
      </p:sp>
    </p:spTree>
    <p:extLst>
      <p:ext uri="{BB962C8B-B14F-4D97-AF65-F5344CB8AC3E}">
        <p14:creationId xmlns:p14="http://schemas.microsoft.com/office/powerpoint/2010/main" val="3052983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Kilbarchan, here’s where we ended after the first phase – create templates for a page such that every entity is recognized.</a:t>
            </a:r>
          </a:p>
          <a:p>
            <a:pPr marL="171450" indent="-171450">
              <a:buFont typeface="Arial" panose="020B0604020202020204" pitchFamily="34" charset="0"/>
              <a:buChar char="•"/>
            </a:pPr>
            <a:r>
              <a:rPr lang="en-US" dirty="0"/>
              <a:t>Now begins the second phase: in an Active Learning paradigm, (1) discover “missing record heads” (missing persons that have either vital information or family relationships that have not been captured) and (2) discover “missing dates and places” – and then for both, either add templates to auto-extract them or put them on a list to be fixed with COMET.</a:t>
            </a:r>
          </a:p>
          <a:p>
            <a:pPr marL="171450" indent="-171450">
              <a:buFont typeface="Arial" panose="020B0604020202020204" pitchFamily="34" charset="0"/>
              <a:buChar char="•"/>
            </a:pPr>
            <a:r>
              <a:rPr lang="en-US" dirty="0"/>
              <a:t>For “missing heads”, we should strive to capture all of them (their eternal salvation is at stake); whereas we for missing dates and places, we can afford to miss some information (when being added to the tree, a careful patron can and should find and add this missing information).</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C01D5DE-9243-4C32-8C44-B7A9CAAE83C9}" type="slidenum">
              <a:rPr lang="en-US" smtClean="0"/>
              <a:t>64</a:t>
            </a:fld>
            <a:endParaRPr lang="en-US"/>
          </a:p>
        </p:txBody>
      </p:sp>
    </p:spTree>
    <p:extLst>
      <p:ext uri="{BB962C8B-B14F-4D97-AF65-F5344CB8AC3E}">
        <p14:creationId xmlns:p14="http://schemas.microsoft.com/office/powerpoint/2010/main" val="834511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serendipitous discovery … not sure how to find these … but we can find many (most?)</a:t>
            </a:r>
          </a:p>
          <a:p>
            <a:pPr marL="171450" indent="-171450">
              <a:buFont typeface="Arial" panose="020B0604020202020204" pitchFamily="34" charset="0"/>
              <a:buChar char="•"/>
            </a:pPr>
            <a:r>
              <a:rPr lang="en-US" dirty="0"/>
              <a:t>… page cleaning correction by striating the line; rerun of </a:t>
            </a:r>
            <a:r>
              <a:rPr lang="en-US" dirty="0" err="1"/>
              <a:t>PDFindexer</a:t>
            </a:r>
            <a:r>
              <a:rPr lang="en-US" dirty="0"/>
              <a:t> to get the lines right; OCR error correction to replace the I by 1, the ‘ by 1 and discard the -, and the addition of a period after the m.</a:t>
            </a:r>
          </a:p>
        </p:txBody>
      </p:sp>
      <p:sp>
        <p:nvSpPr>
          <p:cNvPr id="4" name="Slide Number Placeholder 3"/>
          <p:cNvSpPr>
            <a:spLocks noGrp="1"/>
          </p:cNvSpPr>
          <p:nvPr>
            <p:ph type="sldNum" sz="quarter" idx="5"/>
          </p:nvPr>
        </p:nvSpPr>
        <p:spPr/>
        <p:txBody>
          <a:bodyPr/>
          <a:lstStyle/>
          <a:p>
            <a:fld id="{CC35E67F-8DDE-4054-8836-F3C60BA7E61C}" type="slidenum">
              <a:rPr lang="en-US" smtClean="0"/>
              <a:t>65</a:t>
            </a:fld>
            <a:endParaRPr lang="en-US"/>
          </a:p>
        </p:txBody>
      </p:sp>
    </p:spTree>
    <p:extLst>
      <p:ext uri="{BB962C8B-B14F-4D97-AF65-F5344CB8AC3E}">
        <p14:creationId xmlns:p14="http://schemas.microsoft.com/office/powerpoint/2010/main" val="152587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C35E67F-8DDE-4054-8836-F3C60BA7E61C}" type="slidenum">
              <a:rPr lang="en-US" smtClean="0"/>
              <a:t>66</a:t>
            </a:fld>
            <a:endParaRPr lang="en-US"/>
          </a:p>
        </p:txBody>
      </p:sp>
    </p:spTree>
    <p:extLst>
      <p:ext uri="{BB962C8B-B14F-4D97-AF65-F5344CB8AC3E}">
        <p14:creationId xmlns:p14="http://schemas.microsoft.com/office/powerpoint/2010/main" val="3035332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lots of questions … one of which is how do we even find these issues (the pages with crud on the edge or in the gutter and the warped lines throughout … the answer may be that we don’t BUT that we always run all pages of a new book through DL’s page cleaner and inspect pages for obvious anomalies)</a:t>
            </a:r>
          </a:p>
        </p:txBody>
      </p:sp>
      <p:sp>
        <p:nvSpPr>
          <p:cNvPr id="4" name="Slide Number Placeholder 3"/>
          <p:cNvSpPr>
            <a:spLocks noGrp="1"/>
          </p:cNvSpPr>
          <p:nvPr>
            <p:ph type="sldNum" sz="quarter" idx="5"/>
          </p:nvPr>
        </p:nvSpPr>
        <p:spPr/>
        <p:txBody>
          <a:bodyPr/>
          <a:lstStyle/>
          <a:p>
            <a:fld id="{CC35E67F-8DDE-4054-8836-F3C60BA7E61C}" type="slidenum">
              <a:rPr lang="en-US" smtClean="0"/>
              <a:t>67</a:t>
            </a:fld>
            <a:endParaRPr lang="en-US"/>
          </a:p>
        </p:txBody>
      </p:sp>
    </p:spTree>
    <p:extLst>
      <p:ext uri="{BB962C8B-B14F-4D97-AF65-F5344CB8AC3E}">
        <p14:creationId xmlns:p14="http://schemas.microsoft.com/office/powerpoint/2010/main" val="1401579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interesting problem for Active Learning … the label for Kilbarchan children for the page on the left is “SOL TAB </a:t>
            </a:r>
            <a:r>
              <a:rPr lang="en-US" dirty="0" err="1"/>
              <a:t>TAB</a:t>
            </a:r>
            <a:r>
              <a:rPr lang="en-US" dirty="0"/>
              <a:t> Mary” but for the page on the right that label won’t label any of the children … the solution is simple – for the page on the right the template needs to be “SOL TAB Mary” … the problem is how do we alert the patron to the fact that none of the children are labeled with the initial labeling … thought: for every page we should get statistics for every label, create distributions, and look for outliers (or in this case a strange distribution – bimodal around 0 and some </a:t>
            </a:r>
            <a:r>
              <a:rPr lang="en-US"/>
              <a:t>number like 25)</a:t>
            </a:r>
            <a:endParaRPr lang="en-US" dirty="0"/>
          </a:p>
        </p:txBody>
      </p:sp>
      <p:sp>
        <p:nvSpPr>
          <p:cNvPr id="4" name="Slide Number Placeholder 3"/>
          <p:cNvSpPr>
            <a:spLocks noGrp="1"/>
          </p:cNvSpPr>
          <p:nvPr>
            <p:ph type="sldNum" sz="quarter" idx="5"/>
          </p:nvPr>
        </p:nvSpPr>
        <p:spPr/>
        <p:txBody>
          <a:bodyPr/>
          <a:lstStyle/>
          <a:p>
            <a:fld id="{CC35E67F-8DDE-4054-8836-F3C60BA7E61C}" type="slidenum">
              <a:rPr lang="en-US" smtClean="0"/>
              <a:t>68</a:t>
            </a:fld>
            <a:endParaRPr lang="en-US"/>
          </a:p>
        </p:txBody>
      </p:sp>
    </p:spTree>
    <p:extLst>
      <p:ext uri="{BB962C8B-B14F-4D97-AF65-F5344CB8AC3E}">
        <p14:creationId xmlns:p14="http://schemas.microsoft.com/office/powerpoint/2010/main" val="3208873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setting the Threshold to “Ave – </a:t>
            </a:r>
            <a:r>
              <a:rPr lang="en-US" dirty="0" err="1"/>
              <a:t>StDev</a:t>
            </a:r>
            <a:r>
              <a:rPr lang="en-US" dirty="0"/>
              <a:t>/1.5” gets only the zero pages.</a:t>
            </a:r>
          </a:p>
          <a:p>
            <a:endParaRPr lang="en-US" dirty="0"/>
          </a:p>
          <a:p>
            <a:r>
              <a:rPr lang="en-US" dirty="0"/>
              <a:t>… a bottom line for Kilbarchan: don’t apply initial tabs</a:t>
            </a:r>
          </a:p>
          <a:p>
            <a:r>
              <a:rPr lang="en-US" dirty="0"/>
              <a:t>… also then observe that family head names and household children names have the same initial form “&lt;name&gt; ,” but that they can be distinguished by right context – a CAP name for household heads and either “born” or a date for household children</a:t>
            </a:r>
          </a:p>
          <a:p>
            <a:endParaRPr lang="en-US" dirty="0"/>
          </a:p>
        </p:txBody>
      </p:sp>
      <p:sp>
        <p:nvSpPr>
          <p:cNvPr id="4" name="Slide Number Placeholder 3"/>
          <p:cNvSpPr>
            <a:spLocks noGrp="1"/>
          </p:cNvSpPr>
          <p:nvPr>
            <p:ph type="sldNum" sz="quarter" idx="5"/>
          </p:nvPr>
        </p:nvSpPr>
        <p:spPr/>
        <p:txBody>
          <a:bodyPr/>
          <a:lstStyle/>
          <a:p>
            <a:fld id="{CC35E67F-8DDE-4054-8836-F3C60BA7E61C}" type="slidenum">
              <a:rPr lang="en-US" smtClean="0"/>
              <a:t>69</a:t>
            </a:fld>
            <a:endParaRPr lang="en-US"/>
          </a:p>
        </p:txBody>
      </p:sp>
    </p:spTree>
    <p:extLst>
      <p:ext uri="{BB962C8B-B14F-4D97-AF65-F5344CB8AC3E}">
        <p14:creationId xmlns:p14="http://schemas.microsoft.com/office/powerpoint/2010/main" val="36409177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Flögeln we ended here after the first phase (find and extract all entities on a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examples for finding missing heads by and extracts with FD violations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 would like a way to help the user understand better whether to create a template to resolve missing information or to leave it to be done with COMET</a:t>
            </a:r>
          </a:p>
        </p:txBody>
      </p:sp>
      <p:sp>
        <p:nvSpPr>
          <p:cNvPr id="4" name="Slide Number Placeholder 3"/>
          <p:cNvSpPr>
            <a:spLocks noGrp="1"/>
          </p:cNvSpPr>
          <p:nvPr>
            <p:ph type="sldNum" sz="quarter" idx="5"/>
          </p:nvPr>
        </p:nvSpPr>
        <p:spPr/>
        <p:txBody>
          <a:bodyPr/>
          <a:lstStyle/>
          <a:p>
            <a:fld id="{BDD51034-BE03-4169-B02B-DF669DFCD2DE}" type="slidenum">
              <a:rPr lang="en-US" smtClean="0"/>
              <a:t>70</a:t>
            </a:fld>
            <a:endParaRPr lang="en-US"/>
          </a:p>
        </p:txBody>
      </p:sp>
    </p:spTree>
    <p:extLst>
      <p:ext uri="{BB962C8B-B14F-4D97-AF65-F5344CB8AC3E}">
        <p14:creationId xmlns:p14="http://schemas.microsoft.com/office/powerpoint/2010/main" val="22619335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threshold is highly book dependent … problematic in a sense, but it’s easy to check the lowest pages (and maybe I should sort … is there an easy way to sort maps by value)</a:t>
            </a:r>
          </a:p>
          <a:p>
            <a:r>
              <a:rPr lang="en-US" dirty="0"/>
              <a:t>… for Flögeln there is nothing more to do at the page level, so we turn our attention to the record level and look for missing heads based on FD-violations … e.g., if a record contains two </a:t>
            </a:r>
            <a:r>
              <a:rPr lang="en-US" dirty="0" err="1"/>
              <a:t>BirthDates</a:t>
            </a:r>
            <a:r>
              <a:rPr lang="en-US" dirty="0"/>
              <a:t> for a person, someone in between is missing</a:t>
            </a:r>
          </a:p>
        </p:txBody>
      </p:sp>
      <p:sp>
        <p:nvSpPr>
          <p:cNvPr id="4" name="Slide Number Placeholder 3"/>
          <p:cNvSpPr>
            <a:spLocks noGrp="1"/>
          </p:cNvSpPr>
          <p:nvPr>
            <p:ph type="sldNum" sz="quarter" idx="5"/>
          </p:nvPr>
        </p:nvSpPr>
        <p:spPr/>
        <p:txBody>
          <a:bodyPr/>
          <a:lstStyle/>
          <a:p>
            <a:fld id="{CC35E67F-8DDE-4054-8836-F3C60BA7E61C}" type="slidenum">
              <a:rPr lang="en-US" smtClean="0"/>
              <a:t>71</a:t>
            </a:fld>
            <a:endParaRPr lang="en-US"/>
          </a:p>
        </p:txBody>
      </p:sp>
    </p:spTree>
    <p:extLst>
      <p:ext uri="{BB962C8B-B14F-4D97-AF65-F5344CB8AC3E}">
        <p14:creationId xmlns:p14="http://schemas.microsoft.com/office/powerpoint/2010/main" val="29730886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based on my templates with page 15 as the start page</a:t>
            </a:r>
          </a:p>
          <a:p>
            <a:r>
              <a:rPr lang="en-US" dirty="0"/>
              <a:t>… note that fixing one by creating a new template will fix them all: SOL Kinder (bis 1900): Anna Maria Catharina (Here, “bis’’, meaning “until”, could be declared as a LIT.)</a:t>
            </a:r>
          </a:p>
          <a:p>
            <a:r>
              <a:rPr lang="en-US" dirty="0"/>
              <a:t>… being created in Household, this template distributes to Vitals and </a:t>
            </a:r>
            <a:r>
              <a:rPr lang="en-US" dirty="0" err="1"/>
              <a:t>Marriage</a:t>
            </a:r>
            <a:r>
              <a:rPr lang="en-US" err="1"/>
              <a:t>.</a:t>
            </a:r>
            <a:r>
              <a:rPr lang="en-US"/>
              <a:t>OtherSpouses</a:t>
            </a:r>
            <a:endParaRPr lang="en-US" dirty="0"/>
          </a:p>
          <a:p>
            <a:r>
              <a:rPr lang="en-US" dirty="0"/>
              <a:t>… (There is a GreenQQ error: “</a:t>
            </a:r>
            <a:r>
              <a:rPr lang="en-US" dirty="0" err="1"/>
              <a:t>Namen</a:t>
            </a:r>
            <a:r>
              <a:rPr lang="en-US" dirty="0"/>
              <a:t> Mangels” is labeled as a child, but no template matches “Kind den </a:t>
            </a:r>
            <a:r>
              <a:rPr lang="en-US" dirty="0" err="1"/>
              <a:t>Namen</a:t>
            </a:r>
            <a:r>
              <a:rPr lang="en-US" dirty="0"/>
              <a:t> Mangels” (I think I see why: “:” is likely not matched as a punctuation literal, but rather the wild card “</a:t>
            </a:r>
            <a:r>
              <a:rPr lang="en-US" dirty="0" err="1"/>
              <a:t>yyyy</a:t>
            </a:r>
            <a:r>
              <a:rPr lang="en-US" dirty="0"/>
              <a:t>”, but “den” not being a LIT also matches the wild card.)</a:t>
            </a:r>
          </a:p>
        </p:txBody>
      </p:sp>
      <p:sp>
        <p:nvSpPr>
          <p:cNvPr id="4" name="Slide Number Placeholder 3"/>
          <p:cNvSpPr>
            <a:spLocks noGrp="1"/>
          </p:cNvSpPr>
          <p:nvPr>
            <p:ph type="sldNum" sz="quarter" idx="5"/>
          </p:nvPr>
        </p:nvSpPr>
        <p:spPr/>
        <p:txBody>
          <a:bodyPr/>
          <a:lstStyle/>
          <a:p>
            <a:fld id="{CC35E67F-8DDE-4054-8836-F3C60BA7E61C}" type="slidenum">
              <a:rPr lang="en-US" smtClean="0"/>
              <a:t>72</a:t>
            </a:fld>
            <a:endParaRPr lang="en-US"/>
          </a:p>
        </p:txBody>
      </p:sp>
    </p:spTree>
    <p:extLst>
      <p:ext uri="{BB962C8B-B14F-4D97-AF65-F5344CB8AC3E}">
        <p14:creationId xmlns:p14="http://schemas.microsoft.com/office/powerpoint/2010/main" val="178185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Users must have access to and the ability to adjust any template. (The rule: “Right to the end of the data value” is particularly problematic; “one beyond” is not good in general because of too many variations).</a:t>
            </a:r>
          </a:p>
          <a:p>
            <a:pPr marL="171450" indent="-171450">
              <a:buFont typeface="Arial" panose="020B0604020202020204" pitchFamily="34" charset="0"/>
              <a:buChar char="•"/>
            </a:pPr>
            <a:r>
              <a:rPr lang="en-US" dirty="0"/>
              <a:t>The adjustments can only be made by extending/shortening left and right context. (The adjustment may run across line boundaries.)</a:t>
            </a:r>
          </a:p>
          <a:p>
            <a:pPr marL="171450" indent="-171450">
              <a:buFont typeface="Arial" panose="020B0604020202020204" pitchFamily="34" charset="0"/>
              <a:buChar char="•"/>
            </a:pPr>
            <a:r>
              <a:rPr lang="en-US" dirty="0"/>
              <a:t>We can do the adjustment either on an example itself or on the tagged tokens. (The user should probably see both.)</a:t>
            </a:r>
          </a:p>
          <a:p>
            <a:pPr marL="171450" indent="-171450">
              <a:buFont typeface="Arial" panose="020B0604020202020204" pitchFamily="34" charset="0"/>
              <a:buChar char="•"/>
            </a:pPr>
            <a:r>
              <a:rPr lang="en-US" dirty="0"/>
              <a:t>For LITs in the above, I’ve assumed “</a:t>
            </a:r>
            <a:r>
              <a:rPr lang="en-US" dirty="0" err="1"/>
              <a:t>oo</a:t>
            </a:r>
            <a:r>
              <a:rPr lang="en-US" dirty="0"/>
              <a:t>” is a LIT and “ca” is not. The setup person should specify all symbols that designate person roles or that designate date- and place-types as LITs.</a:t>
            </a:r>
          </a:p>
          <a:p>
            <a:endParaRPr lang="en-US" dirty="0"/>
          </a:p>
        </p:txBody>
      </p:sp>
      <p:sp>
        <p:nvSpPr>
          <p:cNvPr id="4" name="Slide Number Placeholder 3"/>
          <p:cNvSpPr>
            <a:spLocks noGrp="1"/>
          </p:cNvSpPr>
          <p:nvPr>
            <p:ph type="sldNum" sz="quarter" idx="5"/>
          </p:nvPr>
        </p:nvSpPr>
        <p:spPr/>
        <p:txBody>
          <a:bodyPr/>
          <a:lstStyle/>
          <a:p>
            <a:fld id="{CC35E67F-8DDE-4054-8836-F3C60BA7E61C}" type="slidenum">
              <a:rPr lang="en-US" smtClean="0"/>
              <a:t>8</a:t>
            </a:fld>
            <a:endParaRPr lang="en-US"/>
          </a:p>
        </p:txBody>
      </p:sp>
    </p:spTree>
    <p:extLst>
      <p:ext uri="{BB962C8B-B14F-4D97-AF65-F5344CB8AC3E}">
        <p14:creationId xmlns:p14="http://schemas.microsoft.com/office/powerpoint/2010/main" val="351288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Assumed </a:t>
            </a:r>
            <a:r>
              <a:rPr lang="en-US" dirty="0" err="1"/>
              <a:t>HeadName</a:t>
            </a:r>
            <a:r>
              <a:rPr lang="en-US" dirty="0"/>
              <a:t> format variations: &lt;</a:t>
            </a:r>
            <a:r>
              <a:rPr lang="en-US" dirty="0" err="1"/>
              <a:t>lastName</a:t>
            </a:r>
            <a:r>
              <a:rPr lang="en-US" dirty="0"/>
              <a:t>&gt;, &lt;</a:t>
            </a:r>
            <a:r>
              <a:rPr lang="en-US" dirty="0" err="1"/>
              <a:t>givenName</a:t>
            </a:r>
            <a:r>
              <a:rPr lang="en-US" dirty="0"/>
              <a:t>&gt;{1,2}</a:t>
            </a:r>
          </a:p>
          <a:p>
            <a:pPr marL="171450" indent="-171450">
              <a:buFont typeface="Arial" panose="020B0604020202020204" pitchFamily="34" charset="0"/>
              <a:buChar char="•"/>
            </a:pPr>
            <a:r>
              <a:rPr lang="en-US" dirty="0"/>
              <a:t>A reasonably careful look should reveal three missing </a:t>
            </a:r>
            <a:r>
              <a:rPr lang="en-US" dirty="0" err="1"/>
              <a:t>HeadNames</a:t>
            </a:r>
            <a:r>
              <a:rPr lang="en-US" dirty="0"/>
              <a:t>:</a:t>
            </a:r>
          </a:p>
          <a:p>
            <a:pPr marL="628650" lvl="1" indent="-171450">
              <a:buFont typeface="Arial" panose="020B0604020202020204" pitchFamily="34" charset="0"/>
              <a:buChar char="•"/>
            </a:pPr>
            <a:r>
              <a:rPr lang="en-US" dirty="0"/>
              <a:t>“Aitken (Akin), -----”: Will service-mission patrons know what to do in this case? (Probably, even though there is no given name and a parenthetical alternate surname, and a special template can be created.)</a:t>
            </a:r>
          </a:p>
          <a:p>
            <a:pPr marL="628650" lvl="1" indent="-171450">
              <a:buFont typeface="Arial" panose="020B0604020202020204" pitchFamily="34" charset="0"/>
              <a:buChar char="•"/>
            </a:pPr>
            <a:r>
              <a:rPr lang="en-US" dirty="0"/>
              <a:t>“W. Richard </a:t>
            </a:r>
            <a:r>
              <a:rPr lang="en-US" dirty="0" err="1"/>
              <a:t>Allasone</a:t>
            </a:r>
            <a:r>
              <a:rPr lang="en-US" dirty="0"/>
              <a:t>”: a little tricky to see because it is indented, and the text must be read to see that it is not just a wrap-around line. (A special template can be created.)</a:t>
            </a:r>
          </a:p>
          <a:p>
            <a:pPr marL="628650" lvl="1" indent="-171450">
              <a:buFont typeface="Arial" panose="020B0604020202020204" pitchFamily="34" charset="0"/>
              <a:buChar char="•"/>
            </a:pPr>
            <a:r>
              <a:rPr lang="en-US" dirty="0"/>
              <a:t>“Aitken, James”: puzzling, for it looks right. Here it would be useful to be able to see the text behind the page – COMET already has this facility (see next slide); the Check file may also help.</a:t>
            </a:r>
          </a:p>
        </p:txBody>
      </p:sp>
      <p:sp>
        <p:nvSpPr>
          <p:cNvPr id="4" name="Slide Number Placeholder 3"/>
          <p:cNvSpPr>
            <a:spLocks noGrp="1"/>
          </p:cNvSpPr>
          <p:nvPr>
            <p:ph type="sldNum" sz="quarter" idx="5"/>
          </p:nvPr>
        </p:nvSpPr>
        <p:spPr/>
        <p:txBody>
          <a:bodyPr/>
          <a:lstStyle/>
          <a:p>
            <a:fld id="{6C01D5DE-9243-4C32-8C44-B7A9CAAE83C9}" type="slidenum">
              <a:rPr lang="en-US" smtClean="0"/>
              <a:t>9</a:t>
            </a:fld>
            <a:endParaRPr lang="en-US"/>
          </a:p>
        </p:txBody>
      </p:sp>
    </p:spTree>
    <p:extLst>
      <p:ext uri="{BB962C8B-B14F-4D97-AF65-F5344CB8AC3E}">
        <p14:creationId xmlns:p14="http://schemas.microsoft.com/office/powerpoint/2010/main" val="13202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.txt file could be shown in the COMET text view, which would also have the highlights.</a:t>
            </a:r>
          </a:p>
          <a:p>
            <a:pPr marL="171450" indent="-171450">
              <a:buFont typeface="Arial" panose="020B0604020202020204" pitchFamily="34" charset="0"/>
              <a:buChar char="•"/>
            </a:pPr>
            <a:r>
              <a:rPr lang="en-US" dirty="0"/>
              <a:t>The Check file could be displayed when a patron right-clicks on some line in the COMET view.</a:t>
            </a:r>
          </a:p>
          <a:p>
            <a:pPr marL="171450" indent="-171450">
              <a:buFont typeface="Arial" panose="020B0604020202020204" pitchFamily="34" charset="0"/>
              <a:buChar char="•"/>
            </a:pPr>
            <a:r>
              <a:rPr lang="en-US" dirty="0"/>
              <a:t>Aside: The T#’s in the Check file refer to the template numbers of the of the templates that labeled tokens. (It’s sometimes useful to see the template.) </a:t>
            </a:r>
          </a:p>
        </p:txBody>
      </p:sp>
      <p:sp>
        <p:nvSpPr>
          <p:cNvPr id="4" name="Slide Number Placeholder 3"/>
          <p:cNvSpPr>
            <a:spLocks noGrp="1"/>
          </p:cNvSpPr>
          <p:nvPr>
            <p:ph type="sldNum" sz="quarter" idx="5"/>
          </p:nvPr>
        </p:nvSpPr>
        <p:spPr/>
        <p:txBody>
          <a:bodyPr/>
          <a:lstStyle/>
          <a:p>
            <a:fld id="{CC35E67F-8DDE-4054-8836-F3C60BA7E61C}" type="slidenum">
              <a:rPr lang="en-US" smtClean="0"/>
              <a:t>10</a:t>
            </a:fld>
            <a:endParaRPr lang="en-US"/>
          </a:p>
        </p:txBody>
      </p:sp>
    </p:spTree>
    <p:extLst>
      <p:ext uri="{BB962C8B-B14F-4D97-AF65-F5344CB8AC3E}">
        <p14:creationId xmlns:p14="http://schemas.microsoft.com/office/powerpoint/2010/main" val="271407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C4BD-AA98-4D66-BE48-E8D9AD3267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6BA11D-ECEF-4BF9-9FCA-DCB39EAF5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701D39-2EF2-4C99-9A1C-9919E47EA77D}"/>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9F680F26-DC7D-485E-B29E-0EDC304E9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9D870-3801-4707-9BFD-4246F10CB32E}"/>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106695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C3E2-C617-4C26-B38E-7D4C7A4A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1592B-7C3C-4B8E-BD6C-8D8908BCB6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13061-7589-43D9-A3DA-E330ECA06686}"/>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09D94A35-58B7-483E-BF6A-94807675A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E0634-3CC1-4B64-9F49-74C80620AFEE}"/>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70216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CAB1B-ED38-4940-B5A7-4D5D05A46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5DF09-BF1D-4E9F-94D7-F5E304BAB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3DAFE-76AB-491F-96BD-0958DBECEA00}"/>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6992DA81-FE8D-4B92-8ED1-9A9D3B5AF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F291F-4979-4215-B74E-18DE0AB896C9}"/>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90282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02C-0A40-441F-8567-4DFEF35A46BF}"/>
              </a:ext>
            </a:extLst>
          </p:cNvPr>
          <p:cNvSpPr>
            <a:spLocks noGrp="1"/>
          </p:cNvSpPr>
          <p:nvPr>
            <p:ph type="dt" sz="half" idx="10"/>
          </p:nvPr>
        </p:nvSpPr>
        <p:spPr/>
        <p:txBody>
          <a:bodyPr/>
          <a:lstStyle/>
          <a:p>
            <a:fld id="{D945A75B-3D7F-4247-AE4D-4AE586AF951F}" type="datetimeFigureOut">
              <a:rPr lang="en-US" smtClean="0"/>
              <a:t>5/4/2021</a:t>
            </a:fld>
            <a:endParaRPr lang="en-US"/>
          </a:p>
        </p:txBody>
      </p:sp>
      <p:sp>
        <p:nvSpPr>
          <p:cNvPr id="3" name="Footer Placeholder 2">
            <a:extLst>
              <a:ext uri="{FF2B5EF4-FFF2-40B4-BE49-F238E27FC236}">
                <a16:creationId xmlns:a16="http://schemas.microsoft.com/office/drawing/2014/main" id="{F97EFC58-B48C-4B6F-8904-0D146CE1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8362-31C6-471C-8588-04C84664C854}"/>
              </a:ext>
            </a:extLst>
          </p:cNvPr>
          <p:cNvSpPr>
            <a:spLocks noGrp="1"/>
          </p:cNvSpPr>
          <p:nvPr>
            <p:ph type="sldNum" sz="quarter" idx="12"/>
          </p:nvPr>
        </p:nvSpPr>
        <p:spPr/>
        <p:txBody>
          <a:bodyPr/>
          <a:lstStyle/>
          <a:p>
            <a:fld id="{993E97BF-87FC-4513-ACFC-5AA97AA4E915}" type="slidenum">
              <a:rPr lang="en-US" smtClean="0"/>
              <a:t>‹#›</a:t>
            </a:fld>
            <a:endParaRPr lang="en-US"/>
          </a:p>
        </p:txBody>
      </p:sp>
    </p:spTree>
    <p:extLst>
      <p:ext uri="{BB962C8B-B14F-4D97-AF65-F5344CB8AC3E}">
        <p14:creationId xmlns:p14="http://schemas.microsoft.com/office/powerpoint/2010/main" val="195721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DE31-2972-4D44-87EF-91372DE94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BB9C5-27FA-4D2E-84ED-D02E80F539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26BED-3686-4248-AAD6-6AB3110D8683}"/>
              </a:ext>
            </a:extLst>
          </p:cNvPr>
          <p:cNvSpPr>
            <a:spLocks noGrp="1"/>
          </p:cNvSpPr>
          <p:nvPr>
            <p:ph type="dt" sz="half" idx="10"/>
          </p:nvPr>
        </p:nvSpPr>
        <p:spPr/>
        <p:txBody>
          <a:bodyPr/>
          <a:lstStyle/>
          <a:p>
            <a:fld id="{D945A75B-3D7F-4247-AE4D-4AE586AF951F}" type="datetimeFigureOut">
              <a:rPr lang="en-US" smtClean="0"/>
              <a:t>5/4/2021</a:t>
            </a:fld>
            <a:endParaRPr lang="en-US"/>
          </a:p>
        </p:txBody>
      </p:sp>
      <p:sp>
        <p:nvSpPr>
          <p:cNvPr id="5" name="Footer Placeholder 4">
            <a:extLst>
              <a:ext uri="{FF2B5EF4-FFF2-40B4-BE49-F238E27FC236}">
                <a16:creationId xmlns:a16="http://schemas.microsoft.com/office/drawing/2014/main" id="{04B429D6-796C-407B-8C84-1E2C3950F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EE5DF-FE28-4AA2-83CC-979AABFA1D4E}"/>
              </a:ext>
            </a:extLst>
          </p:cNvPr>
          <p:cNvSpPr>
            <a:spLocks noGrp="1"/>
          </p:cNvSpPr>
          <p:nvPr>
            <p:ph type="sldNum" sz="quarter" idx="12"/>
          </p:nvPr>
        </p:nvSpPr>
        <p:spPr/>
        <p:txBody>
          <a:bodyPr/>
          <a:lstStyle/>
          <a:p>
            <a:fld id="{993E97BF-87FC-4513-ACFC-5AA97AA4E915}" type="slidenum">
              <a:rPr lang="en-US" smtClean="0"/>
              <a:t>‹#›</a:t>
            </a:fld>
            <a:endParaRPr lang="en-US"/>
          </a:p>
        </p:txBody>
      </p:sp>
    </p:spTree>
    <p:extLst>
      <p:ext uri="{BB962C8B-B14F-4D97-AF65-F5344CB8AC3E}">
        <p14:creationId xmlns:p14="http://schemas.microsoft.com/office/powerpoint/2010/main" val="341409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15079-6424-4E39-9FCA-298D600C661F}"/>
              </a:ext>
            </a:extLst>
          </p:cNvPr>
          <p:cNvSpPr>
            <a:spLocks noGrp="1"/>
          </p:cNvSpPr>
          <p:nvPr>
            <p:ph type="dt" sz="half" idx="10"/>
          </p:nvPr>
        </p:nvSpPr>
        <p:spPr/>
        <p:txBody>
          <a:bodyPr/>
          <a:lstStyle/>
          <a:p>
            <a:fld id="{DA667309-147B-4774-A516-9475AF1B3E28}" type="datetimeFigureOut">
              <a:rPr lang="en-US" smtClean="0"/>
              <a:t>5/4/2021</a:t>
            </a:fld>
            <a:endParaRPr lang="en-US"/>
          </a:p>
        </p:txBody>
      </p:sp>
      <p:sp>
        <p:nvSpPr>
          <p:cNvPr id="3" name="Footer Placeholder 2">
            <a:extLst>
              <a:ext uri="{FF2B5EF4-FFF2-40B4-BE49-F238E27FC236}">
                <a16:creationId xmlns:a16="http://schemas.microsoft.com/office/drawing/2014/main" id="{C1F2AF7C-792B-4768-905A-D4742CD10B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4C88A-BFF7-4B3C-A675-C34C66C84D8A}"/>
              </a:ext>
            </a:extLst>
          </p:cNvPr>
          <p:cNvSpPr>
            <a:spLocks noGrp="1"/>
          </p:cNvSpPr>
          <p:nvPr>
            <p:ph type="sldNum" sz="quarter" idx="12"/>
          </p:nvPr>
        </p:nvSpPr>
        <p:spPr/>
        <p:txBody>
          <a:bodyPr/>
          <a:lstStyle/>
          <a:p>
            <a:fld id="{497C0F2D-3FBC-481D-BB3E-1C02FA5A8E76}" type="slidenum">
              <a:rPr lang="en-US" smtClean="0"/>
              <a:t>‹#›</a:t>
            </a:fld>
            <a:endParaRPr lang="en-US"/>
          </a:p>
        </p:txBody>
      </p:sp>
    </p:spTree>
    <p:extLst>
      <p:ext uri="{BB962C8B-B14F-4D97-AF65-F5344CB8AC3E}">
        <p14:creationId xmlns:p14="http://schemas.microsoft.com/office/powerpoint/2010/main" val="383512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26EA-5C1D-4809-8450-3131B439B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AB3EF-05F9-47B5-824C-B4E4D03B0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84514-1885-47EE-B3FE-B0EA9044D580}"/>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D5176397-BEB1-4007-80E7-B2A1718E9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9863D-98E2-4AD7-9B4F-D4953D1CC212}"/>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102751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A982-709A-49CA-9D74-4EF9EA1798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ADF989-D5D6-4F54-ACD3-0B878BE35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301C4-5D47-4E47-A95C-815609F64713}"/>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5C9F9BB6-3EE3-4D76-B69D-C9EB6C0C5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9F98C-8A01-40A1-AFAB-F21D8A3E767B}"/>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197560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60D4-8476-44BC-BE58-924DFA01A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7AFB3-4A78-417D-BD24-E14D29945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137D9-AB96-4A15-9F09-5F65593C0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A6DFF-4F7F-4FC0-B67C-27D9E8C74913}"/>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6" name="Footer Placeholder 5">
            <a:extLst>
              <a:ext uri="{FF2B5EF4-FFF2-40B4-BE49-F238E27FC236}">
                <a16:creationId xmlns:a16="http://schemas.microsoft.com/office/drawing/2014/main" id="{DA864BDD-B972-40BF-8731-ACDCC5A90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3B5E1-EF34-4DFE-8C53-F37A21B6E630}"/>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218255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D4A9-0D3E-43D5-B3C5-E009C06E8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84EC73-E179-49BE-9458-51A17DF9F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35E22-A95B-419F-BC37-95BE0B042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52BC6A-6724-4731-BFFC-FC0024EFD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08484-712D-467A-A1D4-70E48B04E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23436-E1CF-4B1C-BD8D-ADE7A2806A92}"/>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8" name="Footer Placeholder 7">
            <a:extLst>
              <a:ext uri="{FF2B5EF4-FFF2-40B4-BE49-F238E27FC236}">
                <a16:creationId xmlns:a16="http://schemas.microsoft.com/office/drawing/2014/main" id="{7ECB1800-C401-4A0F-A8CF-21BD3C9CCE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FC767-844B-4EA3-9D35-F672D77984E9}"/>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280739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0605-415F-4468-A91E-C07148642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26304-DCE7-40B1-A2BB-94A7B72A6644}"/>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4" name="Footer Placeholder 3">
            <a:extLst>
              <a:ext uri="{FF2B5EF4-FFF2-40B4-BE49-F238E27FC236}">
                <a16:creationId xmlns:a16="http://schemas.microsoft.com/office/drawing/2014/main" id="{6246DB65-FFAB-4917-ABE5-9E01CD0B96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A3501-466F-48B0-8C8D-BCFE056479E8}"/>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266118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BF6CE-235B-4F21-93AB-58C1F3A7F940}"/>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3" name="Footer Placeholder 2">
            <a:extLst>
              <a:ext uri="{FF2B5EF4-FFF2-40B4-BE49-F238E27FC236}">
                <a16:creationId xmlns:a16="http://schemas.microsoft.com/office/drawing/2014/main" id="{F75E5FAA-AB0B-46B2-9FA6-6DF5C492E8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C0B42E-3CE2-4D36-9ACF-398F1B286C98}"/>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328358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DB9C-342A-481A-8344-A69C37471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6E94B-25A2-4A4B-AB17-D065E5D82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26220-8B60-4F8E-AE0B-958ADEBFA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B3BD8-6A8C-42A1-A5EF-A8D3E6255F2D}"/>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6" name="Footer Placeholder 5">
            <a:extLst>
              <a:ext uri="{FF2B5EF4-FFF2-40B4-BE49-F238E27FC236}">
                <a16:creationId xmlns:a16="http://schemas.microsoft.com/office/drawing/2014/main" id="{94386A1B-60C3-4CCA-9C91-79515FB93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D2F90-367A-498E-BFA0-DEE2B85CD319}"/>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124436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1B47-AE8E-4281-BAF5-76ED38A9D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8ECD81-9EFA-4862-A0A1-B553E6F77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F66040-8E99-4207-AF97-6397CF387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11E7F-F58D-4EF5-9D17-7ADD674A8DD3}"/>
              </a:ext>
            </a:extLst>
          </p:cNvPr>
          <p:cNvSpPr>
            <a:spLocks noGrp="1"/>
          </p:cNvSpPr>
          <p:nvPr>
            <p:ph type="dt" sz="half" idx="10"/>
          </p:nvPr>
        </p:nvSpPr>
        <p:spPr/>
        <p:txBody>
          <a:bodyPr/>
          <a:lstStyle/>
          <a:p>
            <a:fld id="{4EA9778A-413F-465C-A731-60456AD9DA16}" type="datetimeFigureOut">
              <a:rPr lang="en-US" smtClean="0"/>
              <a:t>5/4/2021</a:t>
            </a:fld>
            <a:endParaRPr lang="en-US"/>
          </a:p>
        </p:txBody>
      </p:sp>
      <p:sp>
        <p:nvSpPr>
          <p:cNvPr id="6" name="Footer Placeholder 5">
            <a:extLst>
              <a:ext uri="{FF2B5EF4-FFF2-40B4-BE49-F238E27FC236}">
                <a16:creationId xmlns:a16="http://schemas.microsoft.com/office/drawing/2014/main" id="{DA40504B-A314-44A0-92B7-4B345F4ED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B3BA9-60FE-476B-88AE-7C04A3D1E9B9}"/>
              </a:ext>
            </a:extLst>
          </p:cNvPr>
          <p:cNvSpPr>
            <a:spLocks noGrp="1"/>
          </p:cNvSpPr>
          <p:nvPr>
            <p:ph type="sldNum" sz="quarter" idx="12"/>
          </p:nvPr>
        </p:nvSpPr>
        <p:spPr/>
        <p:txBody>
          <a:bodyPr/>
          <a:lstStyle/>
          <a:p>
            <a:fld id="{94033AAF-CECC-467D-83F5-67AAEB0992EF}" type="slidenum">
              <a:rPr lang="en-US" smtClean="0"/>
              <a:t>‹#›</a:t>
            </a:fld>
            <a:endParaRPr lang="en-US"/>
          </a:p>
        </p:txBody>
      </p:sp>
    </p:spTree>
    <p:extLst>
      <p:ext uri="{BB962C8B-B14F-4D97-AF65-F5344CB8AC3E}">
        <p14:creationId xmlns:p14="http://schemas.microsoft.com/office/powerpoint/2010/main" val="282861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C8EBF-38CE-40F6-B147-ECF31C94B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8E042-4835-439F-8205-377BBC131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8ECB3-3BE8-4F62-A4E4-82CA3DE4D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9778A-413F-465C-A731-60456AD9DA16}" type="datetimeFigureOut">
              <a:rPr lang="en-US" smtClean="0"/>
              <a:t>5/4/2021</a:t>
            </a:fld>
            <a:endParaRPr lang="en-US"/>
          </a:p>
        </p:txBody>
      </p:sp>
      <p:sp>
        <p:nvSpPr>
          <p:cNvPr id="5" name="Footer Placeholder 4">
            <a:extLst>
              <a:ext uri="{FF2B5EF4-FFF2-40B4-BE49-F238E27FC236}">
                <a16:creationId xmlns:a16="http://schemas.microsoft.com/office/drawing/2014/main" id="{EB29569F-9605-48C5-A1CA-E3B9EFCF2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1AEFB-2AA3-4D59-907F-17512AA40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33AAF-CECC-467D-83F5-67AAEB0992EF}" type="slidenum">
              <a:rPr lang="en-US" smtClean="0"/>
              <a:t>‹#›</a:t>
            </a:fld>
            <a:endParaRPr lang="en-US"/>
          </a:p>
        </p:txBody>
      </p:sp>
    </p:spTree>
    <p:extLst>
      <p:ext uri="{BB962C8B-B14F-4D97-AF65-F5344CB8AC3E}">
        <p14:creationId xmlns:p14="http://schemas.microsoft.com/office/powerpoint/2010/main" val="399029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9"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FCB6DC-FA10-4C6D-A540-6A7BBCBA1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FBA4EA-657A-4B7D-A007-6161299D4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D3BF-7F84-4F88-87F8-B1345119C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5A75B-3D7F-4247-AE4D-4AE586AF951F}" type="datetimeFigureOut">
              <a:rPr lang="en-US" smtClean="0"/>
              <a:t>5/4/2021</a:t>
            </a:fld>
            <a:endParaRPr lang="en-US"/>
          </a:p>
        </p:txBody>
      </p:sp>
      <p:sp>
        <p:nvSpPr>
          <p:cNvPr id="5" name="Footer Placeholder 4">
            <a:extLst>
              <a:ext uri="{FF2B5EF4-FFF2-40B4-BE49-F238E27FC236}">
                <a16:creationId xmlns:a16="http://schemas.microsoft.com/office/drawing/2014/main" id="{E9C956BE-D1EE-4E88-A78C-9A20BFB89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81AABD-4475-4126-A243-FF18DCD0F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E97BF-87FC-4513-ACFC-5AA97AA4E915}" type="slidenum">
              <a:rPr lang="en-US" smtClean="0"/>
              <a:t>‹#›</a:t>
            </a:fld>
            <a:endParaRPr lang="en-US"/>
          </a:p>
        </p:txBody>
      </p:sp>
    </p:spTree>
    <p:extLst>
      <p:ext uri="{BB962C8B-B14F-4D97-AF65-F5344CB8AC3E}">
        <p14:creationId xmlns:p14="http://schemas.microsoft.com/office/powerpoint/2010/main" val="224980306"/>
      </p:ext>
    </p:extLst>
  </p:cSld>
  <p:clrMap bg1="lt1" tx1="dk1" bg2="lt2" tx2="dk2" accent1="accent1" accent2="accent2" accent3="accent3" accent4="accent4" accent5="accent5" accent6="accent6" hlink="hlink" folHlink="folHlink"/>
  <p:sldLayoutIdLst>
    <p:sldLayoutId id="2147483655"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5D38A-989C-49F4-A318-F017F53AB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C5A9-F85F-4417-8C4C-DC8BCC22A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8DC07-B49E-4FCD-9471-9389956BFE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67309-147B-4774-A516-9475AF1B3E28}" type="datetimeFigureOut">
              <a:rPr lang="en-US" smtClean="0"/>
              <a:t>5/4/2021</a:t>
            </a:fld>
            <a:endParaRPr lang="en-US"/>
          </a:p>
        </p:txBody>
      </p:sp>
      <p:sp>
        <p:nvSpPr>
          <p:cNvPr id="5" name="Footer Placeholder 4">
            <a:extLst>
              <a:ext uri="{FF2B5EF4-FFF2-40B4-BE49-F238E27FC236}">
                <a16:creationId xmlns:a16="http://schemas.microsoft.com/office/drawing/2014/main" id="{6F71B4C6-A2EF-4D5F-8EE5-085AB1F3D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DC9611-7410-40D6-825B-E23F6AC6C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C0F2D-3FBC-481D-BB3E-1C02FA5A8E76}" type="slidenum">
              <a:rPr lang="en-US" smtClean="0"/>
              <a:t>‹#›</a:t>
            </a:fld>
            <a:endParaRPr lang="en-US"/>
          </a:p>
        </p:txBody>
      </p:sp>
    </p:spTree>
    <p:extLst>
      <p:ext uri="{BB962C8B-B14F-4D97-AF65-F5344CB8AC3E}">
        <p14:creationId xmlns:p14="http://schemas.microsoft.com/office/powerpoint/2010/main" val="154651894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14.xml"/><Relationship Id="rId5" Type="http://schemas.openxmlformats.org/officeDocument/2006/relationships/image" Target="../media/image76.png"/><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27C4-FF44-43CB-B5A3-07908AC9A5BB}"/>
              </a:ext>
            </a:extLst>
          </p:cNvPr>
          <p:cNvSpPr>
            <a:spLocks noGrp="1"/>
          </p:cNvSpPr>
          <p:nvPr>
            <p:ph type="ctrTitle"/>
          </p:nvPr>
        </p:nvSpPr>
        <p:spPr/>
        <p:txBody>
          <a:bodyPr/>
          <a:lstStyle/>
          <a:p>
            <a:r>
              <a:rPr lang="en-US" dirty="0"/>
              <a:t>GreenQQ UI</a:t>
            </a:r>
          </a:p>
        </p:txBody>
      </p:sp>
      <p:sp>
        <p:nvSpPr>
          <p:cNvPr id="3" name="Subtitle 2">
            <a:extLst>
              <a:ext uri="{FF2B5EF4-FFF2-40B4-BE49-F238E27FC236}">
                <a16:creationId xmlns:a16="http://schemas.microsoft.com/office/drawing/2014/main" id="{29DA16D9-ABC0-4BCA-BEE8-F7F9B04D21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568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3874F-63A4-4D19-8897-615F659738C2}"/>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178B4548-27DE-4195-AC5C-5E959BC2A392}"/>
              </a:ext>
            </a:extLst>
          </p:cNvPr>
          <p:cNvPicPr>
            <a:picLocks noChangeAspect="1"/>
          </p:cNvPicPr>
          <p:nvPr/>
        </p:nvPicPr>
        <p:blipFill>
          <a:blip r:embed="rId3"/>
          <a:stretch>
            <a:fillRect/>
          </a:stretch>
        </p:blipFill>
        <p:spPr>
          <a:xfrm>
            <a:off x="3788229" y="527906"/>
            <a:ext cx="4400236" cy="2685042"/>
          </a:xfrm>
          <a:prstGeom prst="rect">
            <a:avLst/>
          </a:prstGeom>
          <a:ln>
            <a:solidFill>
              <a:schemeClr val="tx1"/>
            </a:solidFill>
          </a:ln>
        </p:spPr>
      </p:pic>
      <p:sp>
        <p:nvSpPr>
          <p:cNvPr id="7" name="TextBox 6">
            <a:extLst>
              <a:ext uri="{FF2B5EF4-FFF2-40B4-BE49-F238E27FC236}">
                <a16:creationId xmlns:a16="http://schemas.microsoft.com/office/drawing/2014/main" id="{3C3314FA-DDD7-4A5F-8666-BAF57D466B0B}"/>
              </a:ext>
            </a:extLst>
          </p:cNvPr>
          <p:cNvSpPr txBox="1"/>
          <p:nvPr/>
        </p:nvSpPr>
        <p:spPr>
          <a:xfrm>
            <a:off x="4742816" y="180870"/>
            <a:ext cx="2456378" cy="369332"/>
          </a:xfrm>
          <a:prstGeom prst="rect">
            <a:avLst/>
          </a:prstGeom>
          <a:noFill/>
        </p:spPr>
        <p:txBody>
          <a:bodyPr wrap="none" rtlCol="0">
            <a:spAutoFit/>
          </a:bodyPr>
          <a:lstStyle/>
          <a:p>
            <a:r>
              <a:rPr lang="en-US" dirty="0">
                <a:solidFill>
                  <a:srgbClr val="00B050"/>
                </a:solidFill>
              </a:rPr>
              <a:t>KilbarchanParish.005.txt</a:t>
            </a:r>
          </a:p>
        </p:txBody>
      </p:sp>
      <p:sp>
        <p:nvSpPr>
          <p:cNvPr id="8" name="TextBox 7">
            <a:extLst>
              <a:ext uri="{FF2B5EF4-FFF2-40B4-BE49-F238E27FC236}">
                <a16:creationId xmlns:a16="http://schemas.microsoft.com/office/drawing/2014/main" id="{D5E4D731-8279-4B9A-996E-BFED6070793C}"/>
              </a:ext>
            </a:extLst>
          </p:cNvPr>
          <p:cNvSpPr txBox="1"/>
          <p:nvPr/>
        </p:nvSpPr>
        <p:spPr>
          <a:xfrm>
            <a:off x="4171739" y="3408066"/>
            <a:ext cx="3632982" cy="369332"/>
          </a:xfrm>
          <a:prstGeom prst="rect">
            <a:avLst/>
          </a:prstGeom>
          <a:noFill/>
        </p:spPr>
        <p:txBody>
          <a:bodyPr wrap="none" rtlCol="0">
            <a:spAutoFit/>
          </a:bodyPr>
          <a:lstStyle/>
          <a:p>
            <a:r>
              <a:rPr lang="en-US" dirty="0">
                <a:solidFill>
                  <a:srgbClr val="00B050"/>
                </a:solidFill>
              </a:rPr>
              <a:t>GroupHeadCheck.GroupHeadInfo.txt</a:t>
            </a:r>
          </a:p>
        </p:txBody>
      </p:sp>
      <p:sp>
        <p:nvSpPr>
          <p:cNvPr id="9" name="Oval 8">
            <a:extLst>
              <a:ext uri="{FF2B5EF4-FFF2-40B4-BE49-F238E27FC236}">
                <a16:creationId xmlns:a16="http://schemas.microsoft.com/office/drawing/2014/main" id="{258A3DE9-91C1-41CE-BD65-64CFF182179A}"/>
              </a:ext>
            </a:extLst>
          </p:cNvPr>
          <p:cNvSpPr/>
          <p:nvPr/>
        </p:nvSpPr>
        <p:spPr>
          <a:xfrm>
            <a:off x="3979147" y="1788607"/>
            <a:ext cx="522515" cy="170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27F2C74-3DEF-48E2-9027-503D0407FBED}"/>
              </a:ext>
            </a:extLst>
          </p:cNvPr>
          <p:cNvPicPr>
            <a:picLocks noChangeAspect="1"/>
          </p:cNvPicPr>
          <p:nvPr/>
        </p:nvPicPr>
        <p:blipFill>
          <a:blip r:embed="rId4"/>
          <a:stretch>
            <a:fillRect/>
          </a:stretch>
        </p:blipFill>
        <p:spPr>
          <a:xfrm>
            <a:off x="2883882" y="3801059"/>
            <a:ext cx="6280223" cy="2850950"/>
          </a:xfrm>
          <a:prstGeom prst="rect">
            <a:avLst/>
          </a:prstGeom>
          <a:ln>
            <a:solidFill>
              <a:schemeClr val="tx1"/>
            </a:solidFill>
          </a:ln>
        </p:spPr>
      </p:pic>
      <p:sp>
        <p:nvSpPr>
          <p:cNvPr id="10" name="Oval 9">
            <a:extLst>
              <a:ext uri="{FF2B5EF4-FFF2-40B4-BE49-F238E27FC236}">
                <a16:creationId xmlns:a16="http://schemas.microsoft.com/office/drawing/2014/main" id="{1C7E7470-25CA-44C9-86C7-37D2BD5CE96E}"/>
              </a:ext>
            </a:extLst>
          </p:cNvPr>
          <p:cNvSpPr/>
          <p:nvPr/>
        </p:nvSpPr>
        <p:spPr>
          <a:xfrm>
            <a:off x="3145134" y="4652386"/>
            <a:ext cx="1115367" cy="211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511C82-E4BE-4A2D-BDA1-B0EF8F0D218C}"/>
              </a:ext>
            </a:extLst>
          </p:cNvPr>
          <p:cNvSpPr/>
          <p:nvPr/>
        </p:nvSpPr>
        <p:spPr>
          <a:xfrm>
            <a:off x="3058048" y="4816510"/>
            <a:ext cx="1192405" cy="177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0C3786-6C2F-46DB-99BA-2770220B054F}"/>
              </a:ext>
            </a:extLst>
          </p:cNvPr>
          <p:cNvSpPr/>
          <p:nvPr/>
        </p:nvSpPr>
        <p:spPr>
          <a:xfrm>
            <a:off x="3136760" y="6141217"/>
            <a:ext cx="1115367" cy="2110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5782E9-5C52-48C9-9577-93D0858D6680}"/>
              </a:ext>
            </a:extLst>
          </p:cNvPr>
          <p:cNvSpPr/>
          <p:nvPr/>
        </p:nvSpPr>
        <p:spPr>
          <a:xfrm>
            <a:off x="3078144" y="6303665"/>
            <a:ext cx="1865645" cy="20766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ACF27F2-14D7-4A99-9FDE-9E70E92467BC}"/>
              </a:ext>
            </a:extLst>
          </p:cNvPr>
          <p:cNvSpPr/>
          <p:nvPr/>
        </p:nvSpPr>
        <p:spPr>
          <a:xfrm>
            <a:off x="3823341" y="626385"/>
            <a:ext cx="889336" cy="1272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398173C-D58C-48C4-858A-BCD6521B23F5}"/>
              </a:ext>
            </a:extLst>
          </p:cNvPr>
          <p:cNvSpPr/>
          <p:nvPr/>
        </p:nvSpPr>
        <p:spPr>
          <a:xfrm>
            <a:off x="3804919" y="1512315"/>
            <a:ext cx="889336" cy="1272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18853B1-4611-43EF-BDD9-ED21355B20C1}"/>
              </a:ext>
            </a:extLst>
          </p:cNvPr>
          <p:cNvSpPr/>
          <p:nvPr/>
        </p:nvSpPr>
        <p:spPr>
          <a:xfrm>
            <a:off x="3794871" y="2105168"/>
            <a:ext cx="889336" cy="1272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3400C3C-0BD3-422F-AFC7-B786009D76A5}"/>
              </a:ext>
            </a:extLst>
          </p:cNvPr>
          <p:cNvSpPr/>
          <p:nvPr/>
        </p:nvSpPr>
        <p:spPr>
          <a:xfrm>
            <a:off x="3814968" y="2989423"/>
            <a:ext cx="889336" cy="1272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E2622292-D11C-4235-ABD7-BFF7F0154639}"/>
              </a:ext>
            </a:extLst>
          </p:cNvPr>
          <p:cNvSpPr txBox="1"/>
          <p:nvPr/>
        </p:nvSpPr>
        <p:spPr>
          <a:xfrm>
            <a:off x="468217" y="1654724"/>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39" name="Rectangle 38">
            <a:extLst>
              <a:ext uri="{FF2B5EF4-FFF2-40B4-BE49-F238E27FC236}">
                <a16:creationId xmlns:a16="http://schemas.microsoft.com/office/drawing/2014/main" id="{076C4222-9B21-481A-830C-3728B3521A3A}"/>
              </a:ext>
            </a:extLst>
          </p:cNvPr>
          <p:cNvSpPr/>
          <p:nvPr/>
        </p:nvSpPr>
        <p:spPr>
          <a:xfrm>
            <a:off x="534980" y="105267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C574040B-FB39-4FE2-ADB2-9AF0DB85913F}"/>
              </a:ext>
            </a:extLst>
          </p:cNvPr>
          <p:cNvSpPr/>
          <p:nvPr/>
        </p:nvSpPr>
        <p:spPr>
          <a:xfrm>
            <a:off x="537454" y="1482167"/>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AE26F61-CD2E-48AF-88B4-5B6AA5F58DFB}"/>
              </a:ext>
            </a:extLst>
          </p:cNvPr>
          <p:cNvSpPr/>
          <p:nvPr/>
        </p:nvSpPr>
        <p:spPr>
          <a:xfrm>
            <a:off x="541412" y="126742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9C31ACBD-6318-4767-9CA1-75844A063950}"/>
              </a:ext>
            </a:extLst>
          </p:cNvPr>
          <p:cNvSpPr txBox="1"/>
          <p:nvPr/>
        </p:nvSpPr>
        <p:spPr>
          <a:xfrm>
            <a:off x="465742" y="1029293"/>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 name="TextBox 1">
            <a:extLst>
              <a:ext uri="{FF2B5EF4-FFF2-40B4-BE49-F238E27FC236}">
                <a16:creationId xmlns:a16="http://schemas.microsoft.com/office/drawing/2014/main" id="{6E11DAD2-3CC1-4EF1-AE66-8ECFAC38E13F}"/>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10" name="Rectangle: Rounded Corners 9">
            <a:extLst>
              <a:ext uri="{FF2B5EF4-FFF2-40B4-BE49-F238E27FC236}">
                <a16:creationId xmlns:a16="http://schemas.microsoft.com/office/drawing/2014/main" id="{BC5D9255-E8D6-4430-AA9B-0892E1ED8100}"/>
              </a:ext>
            </a:extLst>
          </p:cNvPr>
          <p:cNvSpPr/>
          <p:nvPr/>
        </p:nvSpPr>
        <p:spPr>
          <a:xfrm>
            <a:off x="533452" y="18845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7BD6D7-CD1D-477A-9DB5-9B02A0B017C5}"/>
              </a:ext>
            </a:extLst>
          </p:cNvPr>
          <p:cNvSpPr txBox="1"/>
          <p:nvPr/>
        </p:nvSpPr>
        <p:spPr>
          <a:xfrm>
            <a:off x="470389" y="1863527"/>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20" name="Straight Connector 19">
            <a:extLst>
              <a:ext uri="{FF2B5EF4-FFF2-40B4-BE49-F238E27FC236}">
                <a16:creationId xmlns:a16="http://schemas.microsoft.com/office/drawing/2014/main" id="{3415730F-85CB-4FEF-B60E-A496B7742D03}"/>
              </a:ext>
            </a:extLst>
          </p:cNvPr>
          <p:cNvCxnSpPr>
            <a:cxnSpLocks/>
          </p:cNvCxnSpPr>
          <p:nvPr/>
        </p:nvCxnSpPr>
        <p:spPr>
          <a:xfrm>
            <a:off x="343116" y="320575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86A554E3-F3A8-4466-8F34-01F48A03CBA3}"/>
              </a:ext>
            </a:extLst>
          </p:cNvPr>
          <p:cNvSpPr/>
          <p:nvPr/>
        </p:nvSpPr>
        <p:spPr>
          <a:xfrm>
            <a:off x="1758155" y="23028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8914F00-1955-471E-9F72-4ADF12ED1379}"/>
              </a:ext>
            </a:extLst>
          </p:cNvPr>
          <p:cNvSpPr txBox="1"/>
          <p:nvPr/>
        </p:nvSpPr>
        <p:spPr>
          <a:xfrm>
            <a:off x="1695092" y="2281793"/>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6" name="Rectangle: Rounded Corners 25">
            <a:extLst>
              <a:ext uri="{FF2B5EF4-FFF2-40B4-BE49-F238E27FC236}">
                <a16:creationId xmlns:a16="http://schemas.microsoft.com/office/drawing/2014/main" id="{197D80E8-52A3-4AE9-9F0F-B700890E8BD5}"/>
              </a:ext>
            </a:extLst>
          </p:cNvPr>
          <p:cNvSpPr/>
          <p:nvPr/>
        </p:nvSpPr>
        <p:spPr>
          <a:xfrm>
            <a:off x="2968352" y="23044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B0FB947-02AB-4A4E-B7FC-24A11E88CD70}"/>
              </a:ext>
            </a:extLst>
          </p:cNvPr>
          <p:cNvSpPr txBox="1"/>
          <p:nvPr/>
        </p:nvSpPr>
        <p:spPr>
          <a:xfrm>
            <a:off x="2905289" y="2283382"/>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28" name="Straight Connector 27">
            <a:extLst>
              <a:ext uri="{FF2B5EF4-FFF2-40B4-BE49-F238E27FC236}">
                <a16:creationId xmlns:a16="http://schemas.microsoft.com/office/drawing/2014/main" id="{9AAC35E6-A7C3-457A-BD82-10B2032943A1}"/>
              </a:ext>
            </a:extLst>
          </p:cNvPr>
          <p:cNvCxnSpPr>
            <a:cxnSpLocks/>
          </p:cNvCxnSpPr>
          <p:nvPr/>
        </p:nvCxnSpPr>
        <p:spPr>
          <a:xfrm>
            <a:off x="345543" y="2169056"/>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A6745D-80C8-4016-A4F9-237CFFE6330B}"/>
              </a:ext>
            </a:extLst>
          </p:cNvPr>
          <p:cNvCxnSpPr>
            <a:cxnSpLocks/>
          </p:cNvCxnSpPr>
          <p:nvPr/>
        </p:nvCxnSpPr>
        <p:spPr>
          <a:xfrm>
            <a:off x="356384" y="604587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4F2B60C-0613-49F5-AB3A-402E27A112B0}"/>
              </a:ext>
            </a:extLst>
          </p:cNvPr>
          <p:cNvSpPr txBox="1"/>
          <p:nvPr/>
        </p:nvSpPr>
        <p:spPr>
          <a:xfrm>
            <a:off x="5507248" y="4614595"/>
            <a:ext cx="696409" cy="369332"/>
          </a:xfrm>
          <a:prstGeom prst="rect">
            <a:avLst/>
          </a:prstGeom>
          <a:noFill/>
        </p:spPr>
        <p:txBody>
          <a:bodyPr wrap="none" rtlCol="0">
            <a:spAutoFit/>
          </a:bodyPr>
          <a:lstStyle/>
          <a:p>
            <a:r>
              <a:rPr lang="en-US" dirty="0">
                <a:solidFill>
                  <a:srgbClr val="00B050"/>
                </a:solidFill>
              </a:rPr>
              <a:t>Vitals</a:t>
            </a:r>
          </a:p>
        </p:txBody>
      </p:sp>
      <p:sp>
        <p:nvSpPr>
          <p:cNvPr id="35" name="TextBox 34">
            <a:extLst>
              <a:ext uri="{FF2B5EF4-FFF2-40B4-BE49-F238E27FC236}">
                <a16:creationId xmlns:a16="http://schemas.microsoft.com/office/drawing/2014/main" id="{C1F5AFFB-E5D4-40E8-900B-1C352785A7A6}"/>
              </a:ext>
            </a:extLst>
          </p:cNvPr>
          <p:cNvSpPr txBox="1"/>
          <p:nvPr/>
        </p:nvSpPr>
        <p:spPr>
          <a:xfrm>
            <a:off x="3973941" y="5675338"/>
            <a:ext cx="2203808" cy="369332"/>
          </a:xfrm>
          <a:prstGeom prst="rect">
            <a:avLst/>
          </a:prstGeom>
          <a:noFill/>
        </p:spPr>
        <p:txBody>
          <a:bodyPr wrap="none" rtlCol="0">
            <a:spAutoFit/>
          </a:bodyPr>
          <a:lstStyle/>
          <a:p>
            <a:r>
              <a:rPr lang="en-US" dirty="0">
                <a:solidFill>
                  <a:srgbClr val="00B050"/>
                </a:solidFill>
              </a:rPr>
              <a:t>Marriage Information</a:t>
            </a:r>
          </a:p>
        </p:txBody>
      </p:sp>
      <p:sp>
        <p:nvSpPr>
          <p:cNvPr id="36" name="TextBox 35">
            <a:extLst>
              <a:ext uri="{FF2B5EF4-FFF2-40B4-BE49-F238E27FC236}">
                <a16:creationId xmlns:a16="http://schemas.microsoft.com/office/drawing/2014/main" id="{D9969FB2-C7CC-4A49-BF48-A33C96EA884E}"/>
              </a:ext>
            </a:extLst>
          </p:cNvPr>
          <p:cNvSpPr txBox="1"/>
          <p:nvPr/>
        </p:nvSpPr>
        <p:spPr>
          <a:xfrm>
            <a:off x="4042467" y="2826663"/>
            <a:ext cx="2149178" cy="369332"/>
          </a:xfrm>
          <a:prstGeom prst="rect">
            <a:avLst/>
          </a:prstGeom>
          <a:noFill/>
        </p:spPr>
        <p:txBody>
          <a:bodyPr wrap="none" rtlCol="0">
            <a:spAutoFit/>
          </a:bodyPr>
          <a:lstStyle/>
          <a:p>
            <a:r>
              <a:rPr lang="en-US" dirty="0">
                <a:solidFill>
                  <a:srgbClr val="00B050"/>
                </a:solidFill>
              </a:rPr>
              <a:t>Household Members</a:t>
            </a:r>
          </a:p>
        </p:txBody>
      </p:sp>
      <p:sp>
        <p:nvSpPr>
          <p:cNvPr id="37" name="Rectangle: Rounded Corners 36">
            <a:extLst>
              <a:ext uri="{FF2B5EF4-FFF2-40B4-BE49-F238E27FC236}">
                <a16:creationId xmlns:a16="http://schemas.microsoft.com/office/drawing/2014/main" id="{AED09D50-C758-4700-8782-73D1B28E16DE}"/>
              </a:ext>
            </a:extLst>
          </p:cNvPr>
          <p:cNvSpPr/>
          <p:nvPr/>
        </p:nvSpPr>
        <p:spPr>
          <a:xfrm>
            <a:off x="528805" y="10503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2FD4E61-B825-4651-B638-AF82BA7862DB}"/>
              </a:ext>
            </a:extLst>
          </p:cNvPr>
          <p:cNvSpPr/>
          <p:nvPr/>
        </p:nvSpPr>
        <p:spPr>
          <a:xfrm>
            <a:off x="544649" y="429482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4CCAFBD-7709-46DC-A79C-A77B8672488F}"/>
              </a:ext>
            </a:extLst>
          </p:cNvPr>
          <p:cNvSpPr txBox="1"/>
          <p:nvPr/>
        </p:nvSpPr>
        <p:spPr>
          <a:xfrm>
            <a:off x="493016" y="4273806"/>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2" name="Rectangle: Rounded Corners 41">
            <a:extLst>
              <a:ext uri="{FF2B5EF4-FFF2-40B4-BE49-F238E27FC236}">
                <a16:creationId xmlns:a16="http://schemas.microsoft.com/office/drawing/2014/main" id="{BF0D4D39-B80E-462D-98B8-49C2D8E38FC4}"/>
              </a:ext>
            </a:extLst>
          </p:cNvPr>
          <p:cNvSpPr/>
          <p:nvPr/>
        </p:nvSpPr>
        <p:spPr>
          <a:xfrm>
            <a:off x="1756229" y="4281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C096EAE-F657-422A-9BCD-1CA7D3887F5A}"/>
              </a:ext>
            </a:extLst>
          </p:cNvPr>
          <p:cNvSpPr txBox="1"/>
          <p:nvPr/>
        </p:nvSpPr>
        <p:spPr>
          <a:xfrm>
            <a:off x="1693166" y="4260108"/>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4" name="Rectangle: Rounded Corners 43">
            <a:extLst>
              <a:ext uri="{FF2B5EF4-FFF2-40B4-BE49-F238E27FC236}">
                <a16:creationId xmlns:a16="http://schemas.microsoft.com/office/drawing/2014/main" id="{F8F7E8E9-EDE4-4664-A4D3-7CAA7AB6FC0A}"/>
              </a:ext>
            </a:extLst>
          </p:cNvPr>
          <p:cNvSpPr/>
          <p:nvPr/>
        </p:nvSpPr>
        <p:spPr>
          <a:xfrm>
            <a:off x="2967809" y="4281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BA69BA8-8DFF-4342-9A8D-C1D6E04DC1D5}"/>
              </a:ext>
            </a:extLst>
          </p:cNvPr>
          <p:cNvSpPr txBox="1"/>
          <p:nvPr/>
        </p:nvSpPr>
        <p:spPr>
          <a:xfrm>
            <a:off x="2904746" y="426010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6" name="Rectangle: Rounded Corners 45">
            <a:extLst>
              <a:ext uri="{FF2B5EF4-FFF2-40B4-BE49-F238E27FC236}">
                <a16:creationId xmlns:a16="http://schemas.microsoft.com/office/drawing/2014/main" id="{37D70335-19C6-4440-B3C9-A856077C501F}"/>
              </a:ext>
            </a:extLst>
          </p:cNvPr>
          <p:cNvSpPr/>
          <p:nvPr/>
        </p:nvSpPr>
        <p:spPr>
          <a:xfrm>
            <a:off x="4167959" y="4281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D2835E1-40D5-4A69-9AF4-0899E73E4737}"/>
              </a:ext>
            </a:extLst>
          </p:cNvPr>
          <p:cNvSpPr txBox="1"/>
          <p:nvPr/>
        </p:nvSpPr>
        <p:spPr>
          <a:xfrm>
            <a:off x="4104896" y="426010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8" name="Rectangle: Rounded Corners 47">
            <a:extLst>
              <a:ext uri="{FF2B5EF4-FFF2-40B4-BE49-F238E27FC236}">
                <a16:creationId xmlns:a16="http://schemas.microsoft.com/office/drawing/2014/main" id="{6909946A-3965-4A8F-B624-DF2B9033C62C}"/>
              </a:ext>
            </a:extLst>
          </p:cNvPr>
          <p:cNvSpPr/>
          <p:nvPr/>
        </p:nvSpPr>
        <p:spPr>
          <a:xfrm>
            <a:off x="546031" y="46272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CA4CFF1-BA71-4741-951A-5FAF1C063919}"/>
              </a:ext>
            </a:extLst>
          </p:cNvPr>
          <p:cNvSpPr txBox="1"/>
          <p:nvPr/>
        </p:nvSpPr>
        <p:spPr>
          <a:xfrm>
            <a:off x="482968" y="4606276"/>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0" name="Rectangle: Rounded Corners 49">
            <a:extLst>
              <a:ext uri="{FF2B5EF4-FFF2-40B4-BE49-F238E27FC236}">
                <a16:creationId xmlns:a16="http://schemas.microsoft.com/office/drawing/2014/main" id="{5FF9DCDE-F02A-4197-8E6B-D500EDB35E9C}"/>
              </a:ext>
            </a:extLst>
          </p:cNvPr>
          <p:cNvSpPr/>
          <p:nvPr/>
        </p:nvSpPr>
        <p:spPr>
          <a:xfrm>
            <a:off x="1757611" y="46272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2D0A6C6-3152-47A0-B12A-94087186DDA0}"/>
              </a:ext>
            </a:extLst>
          </p:cNvPr>
          <p:cNvSpPr txBox="1"/>
          <p:nvPr/>
        </p:nvSpPr>
        <p:spPr>
          <a:xfrm>
            <a:off x="1694548" y="4606276"/>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2" name="Rectangle: Rounded Corners 51">
            <a:extLst>
              <a:ext uri="{FF2B5EF4-FFF2-40B4-BE49-F238E27FC236}">
                <a16:creationId xmlns:a16="http://schemas.microsoft.com/office/drawing/2014/main" id="{A7638B35-8996-41F5-99B5-043B544E8E8A}"/>
              </a:ext>
            </a:extLst>
          </p:cNvPr>
          <p:cNvSpPr/>
          <p:nvPr/>
        </p:nvSpPr>
        <p:spPr>
          <a:xfrm>
            <a:off x="2980621" y="46272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C19B797-DCD6-4DB3-ADCD-ED289BB29EF2}"/>
              </a:ext>
            </a:extLst>
          </p:cNvPr>
          <p:cNvSpPr txBox="1"/>
          <p:nvPr/>
        </p:nvSpPr>
        <p:spPr>
          <a:xfrm>
            <a:off x="2917558" y="4606276"/>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4" name="Rectangle: Rounded Corners 53">
            <a:extLst>
              <a:ext uri="{FF2B5EF4-FFF2-40B4-BE49-F238E27FC236}">
                <a16:creationId xmlns:a16="http://schemas.microsoft.com/office/drawing/2014/main" id="{A4374E90-6BD8-49B3-9024-6D46F28CFB4D}"/>
              </a:ext>
            </a:extLst>
          </p:cNvPr>
          <p:cNvSpPr/>
          <p:nvPr/>
        </p:nvSpPr>
        <p:spPr>
          <a:xfrm>
            <a:off x="4184581" y="46311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6A70F27-3C69-4AB7-AA8C-340C3E1F06D4}"/>
              </a:ext>
            </a:extLst>
          </p:cNvPr>
          <p:cNvSpPr txBox="1"/>
          <p:nvPr/>
        </p:nvSpPr>
        <p:spPr>
          <a:xfrm>
            <a:off x="4121518" y="4610086"/>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6" name="Straight Connector 55">
            <a:extLst>
              <a:ext uri="{FF2B5EF4-FFF2-40B4-BE49-F238E27FC236}">
                <a16:creationId xmlns:a16="http://schemas.microsoft.com/office/drawing/2014/main" id="{6E9553F0-7A90-4D69-86BE-D809153D78ED}"/>
              </a:ext>
            </a:extLst>
          </p:cNvPr>
          <p:cNvCxnSpPr>
            <a:cxnSpLocks/>
          </p:cNvCxnSpPr>
          <p:nvPr/>
        </p:nvCxnSpPr>
        <p:spPr>
          <a:xfrm>
            <a:off x="393356" y="498137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E023CF42-735F-4D1E-97C5-3577A8269B2C}"/>
              </a:ext>
            </a:extLst>
          </p:cNvPr>
          <p:cNvSpPr/>
          <p:nvPr/>
        </p:nvSpPr>
        <p:spPr>
          <a:xfrm>
            <a:off x="2988241" y="51369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817461F-1749-4FF2-AE3F-4182796118DE}"/>
              </a:ext>
            </a:extLst>
          </p:cNvPr>
          <p:cNvSpPr txBox="1"/>
          <p:nvPr/>
        </p:nvSpPr>
        <p:spPr>
          <a:xfrm>
            <a:off x="2925178" y="5115955"/>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2" name="Rectangle: Rounded Corners 61">
            <a:extLst>
              <a:ext uri="{FF2B5EF4-FFF2-40B4-BE49-F238E27FC236}">
                <a16:creationId xmlns:a16="http://schemas.microsoft.com/office/drawing/2014/main" id="{7A0EC459-88C8-426C-AE70-95C3D0E769AA}"/>
              </a:ext>
            </a:extLst>
          </p:cNvPr>
          <p:cNvSpPr/>
          <p:nvPr/>
        </p:nvSpPr>
        <p:spPr>
          <a:xfrm>
            <a:off x="1769041" y="51293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B94B4DB-A396-43A8-8ED9-B1DE2556D323}"/>
              </a:ext>
            </a:extLst>
          </p:cNvPr>
          <p:cNvSpPr txBox="1"/>
          <p:nvPr/>
        </p:nvSpPr>
        <p:spPr>
          <a:xfrm>
            <a:off x="1705978" y="5108335"/>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64" name="Rectangle: Rounded Corners 63">
            <a:extLst>
              <a:ext uri="{FF2B5EF4-FFF2-40B4-BE49-F238E27FC236}">
                <a16:creationId xmlns:a16="http://schemas.microsoft.com/office/drawing/2014/main" id="{761676E0-C095-4C2A-AB60-4F5CD4E70BC0}"/>
              </a:ext>
            </a:extLst>
          </p:cNvPr>
          <p:cNvSpPr/>
          <p:nvPr/>
        </p:nvSpPr>
        <p:spPr>
          <a:xfrm>
            <a:off x="4203631" y="51407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774C068-F0B5-44D3-9065-0C1C9F4FD342}"/>
              </a:ext>
            </a:extLst>
          </p:cNvPr>
          <p:cNvSpPr txBox="1"/>
          <p:nvPr/>
        </p:nvSpPr>
        <p:spPr>
          <a:xfrm>
            <a:off x="4140568" y="5119765"/>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66" name="Arrow: Right 65">
            <a:extLst>
              <a:ext uri="{FF2B5EF4-FFF2-40B4-BE49-F238E27FC236}">
                <a16:creationId xmlns:a16="http://schemas.microsoft.com/office/drawing/2014/main" id="{499309D9-F336-448D-9025-D48C11F6B4AB}"/>
              </a:ext>
            </a:extLst>
          </p:cNvPr>
          <p:cNvSpPr/>
          <p:nvPr/>
        </p:nvSpPr>
        <p:spPr>
          <a:xfrm rot="14603558">
            <a:off x="6963095" y="1425817"/>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86D0D99F-7069-4C85-88BF-8C85E370297C}"/>
              </a:ext>
            </a:extLst>
          </p:cNvPr>
          <p:cNvSpPr txBox="1"/>
          <p:nvPr/>
        </p:nvSpPr>
        <p:spPr>
          <a:xfrm>
            <a:off x="472174" y="1244038"/>
            <a:ext cx="1250731" cy="246221"/>
          </a:xfrm>
          <a:prstGeom prst="rect">
            <a:avLst/>
          </a:prstGeom>
          <a:noFill/>
        </p:spPr>
        <p:txBody>
          <a:bodyPr wrap="square" rtlCol="0">
            <a:spAutoFit/>
          </a:bodyPr>
          <a:lstStyle/>
          <a:p>
            <a:r>
              <a:rPr lang="en-US" sz="1000" dirty="0"/>
              <a:t>Aitken (Akin)</a:t>
            </a:r>
          </a:p>
        </p:txBody>
      </p:sp>
      <p:sp>
        <p:nvSpPr>
          <p:cNvPr id="90" name="Rectangle: Rounded Corners 89">
            <a:extLst>
              <a:ext uri="{FF2B5EF4-FFF2-40B4-BE49-F238E27FC236}">
                <a16:creationId xmlns:a16="http://schemas.microsoft.com/office/drawing/2014/main" id="{262F48AB-D6B7-41C3-BDB0-F7429CDD1BE0}"/>
              </a:ext>
            </a:extLst>
          </p:cNvPr>
          <p:cNvSpPr/>
          <p:nvPr/>
        </p:nvSpPr>
        <p:spPr>
          <a:xfrm>
            <a:off x="535237" y="12650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21D47258-9831-42DA-907D-37416D3CF3A1}"/>
              </a:ext>
            </a:extLst>
          </p:cNvPr>
          <p:cNvSpPr txBox="1"/>
          <p:nvPr/>
        </p:nvSpPr>
        <p:spPr>
          <a:xfrm>
            <a:off x="468216" y="1458783"/>
            <a:ext cx="1250731" cy="246221"/>
          </a:xfrm>
          <a:prstGeom prst="rect">
            <a:avLst/>
          </a:prstGeom>
          <a:noFill/>
        </p:spPr>
        <p:txBody>
          <a:bodyPr wrap="square" rtlCol="0">
            <a:spAutoFit/>
          </a:bodyPr>
          <a:lstStyle/>
          <a:p>
            <a:r>
              <a:rPr lang="en-US" sz="1000" dirty="0"/>
              <a:t>Aitken. James</a:t>
            </a:r>
          </a:p>
        </p:txBody>
      </p:sp>
      <p:sp>
        <p:nvSpPr>
          <p:cNvPr id="93" name="Rectangle: Rounded Corners 92">
            <a:extLst>
              <a:ext uri="{FF2B5EF4-FFF2-40B4-BE49-F238E27FC236}">
                <a16:creationId xmlns:a16="http://schemas.microsoft.com/office/drawing/2014/main" id="{4DE7C123-1F16-4FC9-B7E0-7D8584BBE16C}"/>
              </a:ext>
            </a:extLst>
          </p:cNvPr>
          <p:cNvSpPr/>
          <p:nvPr/>
        </p:nvSpPr>
        <p:spPr>
          <a:xfrm>
            <a:off x="531279" y="14798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1F20008-4BE8-4E21-9DF5-DDF1CBD11868}"/>
              </a:ext>
            </a:extLst>
          </p:cNvPr>
          <p:cNvSpPr/>
          <p:nvPr/>
        </p:nvSpPr>
        <p:spPr>
          <a:xfrm>
            <a:off x="7534493" y="3679371"/>
            <a:ext cx="604558" cy="10737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845213C3-5AB3-4CBA-99AB-832D49B48EED}"/>
              </a:ext>
            </a:extLst>
          </p:cNvPr>
          <p:cNvSpPr/>
          <p:nvPr/>
        </p:nvSpPr>
        <p:spPr>
          <a:xfrm>
            <a:off x="7532514" y="1587335"/>
            <a:ext cx="554582" cy="98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EA8677C1-05E1-4555-842D-AD4E6FD16126}"/>
              </a:ext>
            </a:extLst>
          </p:cNvPr>
          <p:cNvSpPr/>
          <p:nvPr/>
        </p:nvSpPr>
        <p:spPr>
          <a:xfrm>
            <a:off x="537455" y="167810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Rounded Corners 97">
            <a:extLst>
              <a:ext uri="{FF2B5EF4-FFF2-40B4-BE49-F238E27FC236}">
                <a16:creationId xmlns:a16="http://schemas.microsoft.com/office/drawing/2014/main" id="{3641EE70-6CB9-4789-8106-C30029A558DE}"/>
              </a:ext>
            </a:extLst>
          </p:cNvPr>
          <p:cNvSpPr/>
          <p:nvPr/>
        </p:nvSpPr>
        <p:spPr>
          <a:xfrm>
            <a:off x="531280" y="16757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446AD37-7D14-49D1-8512-22EEB41BB315}"/>
              </a:ext>
            </a:extLst>
          </p:cNvPr>
          <p:cNvSpPr/>
          <p:nvPr/>
        </p:nvSpPr>
        <p:spPr>
          <a:xfrm>
            <a:off x="7798226" y="2079172"/>
            <a:ext cx="866803" cy="9797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97455A15-E0CD-4804-A72B-DEEB528D8D95}"/>
              </a:ext>
            </a:extLst>
          </p:cNvPr>
          <p:cNvSpPr txBox="1"/>
          <p:nvPr/>
        </p:nvSpPr>
        <p:spPr>
          <a:xfrm>
            <a:off x="468217" y="2884809"/>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01" name="Rectangle 100">
            <a:extLst>
              <a:ext uri="{FF2B5EF4-FFF2-40B4-BE49-F238E27FC236}">
                <a16:creationId xmlns:a16="http://schemas.microsoft.com/office/drawing/2014/main" id="{6FA52212-3278-4D1E-BAA7-F61806241DB6}"/>
              </a:ext>
            </a:extLst>
          </p:cNvPr>
          <p:cNvSpPr/>
          <p:nvPr/>
        </p:nvSpPr>
        <p:spPr>
          <a:xfrm>
            <a:off x="534980" y="228276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EE35477E-08C8-4025-9E00-607A2772ADD4}"/>
              </a:ext>
            </a:extLst>
          </p:cNvPr>
          <p:cNvSpPr/>
          <p:nvPr/>
        </p:nvSpPr>
        <p:spPr>
          <a:xfrm>
            <a:off x="537454" y="2712252"/>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7AB1CD1-C70B-4BCE-880D-C82EB08BECEF}"/>
              </a:ext>
            </a:extLst>
          </p:cNvPr>
          <p:cNvSpPr/>
          <p:nvPr/>
        </p:nvSpPr>
        <p:spPr>
          <a:xfrm>
            <a:off x="541412" y="2497507"/>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9B196718-7243-4496-BA98-D07B3CEAABF7}"/>
              </a:ext>
            </a:extLst>
          </p:cNvPr>
          <p:cNvSpPr txBox="1"/>
          <p:nvPr/>
        </p:nvSpPr>
        <p:spPr>
          <a:xfrm>
            <a:off x="465742" y="2259378"/>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23" name="Rectangle: Rounded Corners 122">
            <a:extLst>
              <a:ext uri="{FF2B5EF4-FFF2-40B4-BE49-F238E27FC236}">
                <a16:creationId xmlns:a16="http://schemas.microsoft.com/office/drawing/2014/main" id="{5865082A-5D40-4F5A-852A-95AE5A1BC603}"/>
              </a:ext>
            </a:extLst>
          </p:cNvPr>
          <p:cNvSpPr/>
          <p:nvPr/>
        </p:nvSpPr>
        <p:spPr>
          <a:xfrm>
            <a:off x="528805" y="22803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080AAB9D-A000-4AD6-B1E5-917E37822248}"/>
              </a:ext>
            </a:extLst>
          </p:cNvPr>
          <p:cNvSpPr txBox="1"/>
          <p:nvPr/>
        </p:nvSpPr>
        <p:spPr>
          <a:xfrm>
            <a:off x="472174" y="2474123"/>
            <a:ext cx="1250731" cy="246221"/>
          </a:xfrm>
          <a:prstGeom prst="rect">
            <a:avLst/>
          </a:prstGeom>
          <a:noFill/>
        </p:spPr>
        <p:txBody>
          <a:bodyPr wrap="square" rtlCol="0">
            <a:spAutoFit/>
          </a:bodyPr>
          <a:lstStyle/>
          <a:p>
            <a:r>
              <a:rPr lang="en-US" sz="1000" dirty="0"/>
              <a:t>Aitken (Akin)</a:t>
            </a:r>
          </a:p>
        </p:txBody>
      </p:sp>
      <p:sp>
        <p:nvSpPr>
          <p:cNvPr id="125" name="Rectangle: Rounded Corners 124">
            <a:extLst>
              <a:ext uri="{FF2B5EF4-FFF2-40B4-BE49-F238E27FC236}">
                <a16:creationId xmlns:a16="http://schemas.microsoft.com/office/drawing/2014/main" id="{31F24AF6-BB7A-4E63-B689-D4D02125AFF2}"/>
              </a:ext>
            </a:extLst>
          </p:cNvPr>
          <p:cNvSpPr/>
          <p:nvPr/>
        </p:nvSpPr>
        <p:spPr>
          <a:xfrm>
            <a:off x="535237" y="24951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6E9D55F7-F76C-4A75-B53A-CE602C7499E2}"/>
              </a:ext>
            </a:extLst>
          </p:cNvPr>
          <p:cNvSpPr txBox="1"/>
          <p:nvPr/>
        </p:nvSpPr>
        <p:spPr>
          <a:xfrm>
            <a:off x="468216" y="2688868"/>
            <a:ext cx="1250731" cy="246221"/>
          </a:xfrm>
          <a:prstGeom prst="rect">
            <a:avLst/>
          </a:prstGeom>
          <a:noFill/>
        </p:spPr>
        <p:txBody>
          <a:bodyPr wrap="square" rtlCol="0">
            <a:spAutoFit/>
          </a:bodyPr>
          <a:lstStyle/>
          <a:p>
            <a:r>
              <a:rPr lang="en-US" sz="1000" dirty="0"/>
              <a:t>Aitken. James</a:t>
            </a:r>
          </a:p>
        </p:txBody>
      </p:sp>
      <p:sp>
        <p:nvSpPr>
          <p:cNvPr id="127" name="Rectangle: Rounded Corners 126">
            <a:extLst>
              <a:ext uri="{FF2B5EF4-FFF2-40B4-BE49-F238E27FC236}">
                <a16:creationId xmlns:a16="http://schemas.microsoft.com/office/drawing/2014/main" id="{B0E001B2-8FC1-4B7B-AB65-F962DD44A4FF}"/>
              </a:ext>
            </a:extLst>
          </p:cNvPr>
          <p:cNvSpPr/>
          <p:nvPr/>
        </p:nvSpPr>
        <p:spPr>
          <a:xfrm>
            <a:off x="531279" y="27098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CED5195-A996-40CA-B925-A29A28CABB1C}"/>
              </a:ext>
            </a:extLst>
          </p:cNvPr>
          <p:cNvSpPr/>
          <p:nvPr/>
        </p:nvSpPr>
        <p:spPr>
          <a:xfrm>
            <a:off x="537455" y="290819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Rounded Corners 128">
            <a:extLst>
              <a:ext uri="{FF2B5EF4-FFF2-40B4-BE49-F238E27FC236}">
                <a16:creationId xmlns:a16="http://schemas.microsoft.com/office/drawing/2014/main" id="{F14A6B74-CA19-4E73-A222-1AA70D2FB2DA}"/>
              </a:ext>
            </a:extLst>
          </p:cNvPr>
          <p:cNvSpPr/>
          <p:nvPr/>
        </p:nvSpPr>
        <p:spPr>
          <a:xfrm>
            <a:off x="531280" y="29058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E1B71DDF-DFD8-427C-8D2A-31FA0AD02C6D}"/>
              </a:ext>
            </a:extLst>
          </p:cNvPr>
          <p:cNvSpPr txBox="1"/>
          <p:nvPr/>
        </p:nvSpPr>
        <p:spPr>
          <a:xfrm>
            <a:off x="479103" y="3929837"/>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31" name="Rectangle 130">
            <a:extLst>
              <a:ext uri="{FF2B5EF4-FFF2-40B4-BE49-F238E27FC236}">
                <a16:creationId xmlns:a16="http://schemas.microsoft.com/office/drawing/2014/main" id="{0BE9D447-66AD-43B8-8C84-0B4E8B35BE63}"/>
              </a:ext>
            </a:extLst>
          </p:cNvPr>
          <p:cNvSpPr/>
          <p:nvPr/>
        </p:nvSpPr>
        <p:spPr>
          <a:xfrm>
            <a:off x="545866" y="332779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E1835B28-7C45-404A-B111-C16D9C455B61}"/>
              </a:ext>
            </a:extLst>
          </p:cNvPr>
          <p:cNvSpPr/>
          <p:nvPr/>
        </p:nvSpPr>
        <p:spPr>
          <a:xfrm>
            <a:off x="548340" y="375728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7E03D7FC-6590-4F2A-8E43-934D38401426}"/>
              </a:ext>
            </a:extLst>
          </p:cNvPr>
          <p:cNvSpPr/>
          <p:nvPr/>
        </p:nvSpPr>
        <p:spPr>
          <a:xfrm>
            <a:off x="552298" y="3542535"/>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B319C71-1EB4-42DF-8963-D42A73443F40}"/>
              </a:ext>
            </a:extLst>
          </p:cNvPr>
          <p:cNvSpPr txBox="1"/>
          <p:nvPr/>
        </p:nvSpPr>
        <p:spPr>
          <a:xfrm>
            <a:off x="476628" y="3304406"/>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35" name="Rectangle: Rounded Corners 134">
            <a:extLst>
              <a:ext uri="{FF2B5EF4-FFF2-40B4-BE49-F238E27FC236}">
                <a16:creationId xmlns:a16="http://schemas.microsoft.com/office/drawing/2014/main" id="{B6AC61CD-37A5-420F-9278-EDCF0926A09A}"/>
              </a:ext>
            </a:extLst>
          </p:cNvPr>
          <p:cNvSpPr/>
          <p:nvPr/>
        </p:nvSpPr>
        <p:spPr>
          <a:xfrm>
            <a:off x="539691" y="332542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B3C71EB9-BC3B-48BD-BE92-276F0264E65A}"/>
              </a:ext>
            </a:extLst>
          </p:cNvPr>
          <p:cNvSpPr txBox="1"/>
          <p:nvPr/>
        </p:nvSpPr>
        <p:spPr>
          <a:xfrm>
            <a:off x="483060" y="3519151"/>
            <a:ext cx="1250731" cy="246221"/>
          </a:xfrm>
          <a:prstGeom prst="rect">
            <a:avLst/>
          </a:prstGeom>
          <a:noFill/>
        </p:spPr>
        <p:txBody>
          <a:bodyPr wrap="square" rtlCol="0">
            <a:spAutoFit/>
          </a:bodyPr>
          <a:lstStyle/>
          <a:p>
            <a:r>
              <a:rPr lang="en-US" sz="1000" dirty="0"/>
              <a:t>Aitken (Akin)</a:t>
            </a:r>
          </a:p>
        </p:txBody>
      </p:sp>
      <p:sp>
        <p:nvSpPr>
          <p:cNvPr id="137" name="Rectangle: Rounded Corners 136">
            <a:extLst>
              <a:ext uri="{FF2B5EF4-FFF2-40B4-BE49-F238E27FC236}">
                <a16:creationId xmlns:a16="http://schemas.microsoft.com/office/drawing/2014/main" id="{D8FE8604-7B44-4010-A304-FB84D935B50E}"/>
              </a:ext>
            </a:extLst>
          </p:cNvPr>
          <p:cNvSpPr/>
          <p:nvPr/>
        </p:nvSpPr>
        <p:spPr>
          <a:xfrm>
            <a:off x="546123" y="35401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DD1968FC-483B-4FDF-ACC6-7E2A5AF19377}"/>
              </a:ext>
            </a:extLst>
          </p:cNvPr>
          <p:cNvSpPr txBox="1"/>
          <p:nvPr/>
        </p:nvSpPr>
        <p:spPr>
          <a:xfrm>
            <a:off x="479102" y="3733896"/>
            <a:ext cx="1250731" cy="246221"/>
          </a:xfrm>
          <a:prstGeom prst="rect">
            <a:avLst/>
          </a:prstGeom>
          <a:noFill/>
        </p:spPr>
        <p:txBody>
          <a:bodyPr wrap="square" rtlCol="0">
            <a:spAutoFit/>
          </a:bodyPr>
          <a:lstStyle/>
          <a:p>
            <a:r>
              <a:rPr lang="en-US" sz="1000" dirty="0"/>
              <a:t>Aitken. James</a:t>
            </a:r>
          </a:p>
        </p:txBody>
      </p:sp>
      <p:sp>
        <p:nvSpPr>
          <p:cNvPr id="139" name="Rectangle: Rounded Corners 138">
            <a:extLst>
              <a:ext uri="{FF2B5EF4-FFF2-40B4-BE49-F238E27FC236}">
                <a16:creationId xmlns:a16="http://schemas.microsoft.com/office/drawing/2014/main" id="{E1A16D68-1090-438F-B3EB-E1F3BFEFF3FF}"/>
              </a:ext>
            </a:extLst>
          </p:cNvPr>
          <p:cNvSpPr/>
          <p:nvPr/>
        </p:nvSpPr>
        <p:spPr>
          <a:xfrm>
            <a:off x="542165" y="37549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11948B5-9766-4D58-AF8F-8A19957D20BE}"/>
              </a:ext>
            </a:extLst>
          </p:cNvPr>
          <p:cNvSpPr/>
          <p:nvPr/>
        </p:nvSpPr>
        <p:spPr>
          <a:xfrm>
            <a:off x="548341" y="3953221"/>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Rounded Corners 140">
            <a:extLst>
              <a:ext uri="{FF2B5EF4-FFF2-40B4-BE49-F238E27FC236}">
                <a16:creationId xmlns:a16="http://schemas.microsoft.com/office/drawing/2014/main" id="{E6934726-8F8D-4365-B1B0-05655EEE87AB}"/>
              </a:ext>
            </a:extLst>
          </p:cNvPr>
          <p:cNvSpPr/>
          <p:nvPr/>
        </p:nvSpPr>
        <p:spPr>
          <a:xfrm>
            <a:off x="542166" y="39508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71121505-BF06-4CAA-908A-EB73AC65A657}"/>
              </a:ext>
            </a:extLst>
          </p:cNvPr>
          <p:cNvSpPr txBox="1"/>
          <p:nvPr/>
        </p:nvSpPr>
        <p:spPr>
          <a:xfrm>
            <a:off x="489989" y="5725979"/>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3" name="Rectangle 142">
            <a:extLst>
              <a:ext uri="{FF2B5EF4-FFF2-40B4-BE49-F238E27FC236}">
                <a16:creationId xmlns:a16="http://schemas.microsoft.com/office/drawing/2014/main" id="{A0F80A71-52BC-49B1-A9FE-6306AA2BB187}"/>
              </a:ext>
            </a:extLst>
          </p:cNvPr>
          <p:cNvSpPr/>
          <p:nvPr/>
        </p:nvSpPr>
        <p:spPr>
          <a:xfrm>
            <a:off x="556752" y="512393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32C0FA0C-281F-4667-ABEE-1C85916725A5}"/>
              </a:ext>
            </a:extLst>
          </p:cNvPr>
          <p:cNvSpPr/>
          <p:nvPr/>
        </p:nvSpPr>
        <p:spPr>
          <a:xfrm>
            <a:off x="559226" y="5553422"/>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895B0358-CB4A-4CC3-B337-7CFF0A00CF23}"/>
              </a:ext>
            </a:extLst>
          </p:cNvPr>
          <p:cNvSpPr/>
          <p:nvPr/>
        </p:nvSpPr>
        <p:spPr>
          <a:xfrm>
            <a:off x="563184" y="5338677"/>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30C94FF5-2B76-4CF3-AE67-77FBAC301BDF}"/>
              </a:ext>
            </a:extLst>
          </p:cNvPr>
          <p:cNvSpPr txBox="1"/>
          <p:nvPr/>
        </p:nvSpPr>
        <p:spPr>
          <a:xfrm>
            <a:off x="487514" y="5100548"/>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47" name="Rectangle: Rounded Corners 146">
            <a:extLst>
              <a:ext uri="{FF2B5EF4-FFF2-40B4-BE49-F238E27FC236}">
                <a16:creationId xmlns:a16="http://schemas.microsoft.com/office/drawing/2014/main" id="{5BC12B57-B351-44D4-98AD-E7966BCC1582}"/>
              </a:ext>
            </a:extLst>
          </p:cNvPr>
          <p:cNvSpPr/>
          <p:nvPr/>
        </p:nvSpPr>
        <p:spPr>
          <a:xfrm>
            <a:off x="550577" y="5121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90D8C755-04FA-4AFE-8ABE-F9EE9291096C}"/>
              </a:ext>
            </a:extLst>
          </p:cNvPr>
          <p:cNvSpPr txBox="1"/>
          <p:nvPr/>
        </p:nvSpPr>
        <p:spPr>
          <a:xfrm>
            <a:off x="493946" y="5315293"/>
            <a:ext cx="1250731" cy="246221"/>
          </a:xfrm>
          <a:prstGeom prst="rect">
            <a:avLst/>
          </a:prstGeom>
          <a:noFill/>
        </p:spPr>
        <p:txBody>
          <a:bodyPr wrap="square" rtlCol="0">
            <a:spAutoFit/>
          </a:bodyPr>
          <a:lstStyle/>
          <a:p>
            <a:r>
              <a:rPr lang="en-US" sz="1000" dirty="0"/>
              <a:t>Aitken (Akin)</a:t>
            </a:r>
          </a:p>
        </p:txBody>
      </p:sp>
      <p:sp>
        <p:nvSpPr>
          <p:cNvPr id="149" name="Rectangle: Rounded Corners 148">
            <a:extLst>
              <a:ext uri="{FF2B5EF4-FFF2-40B4-BE49-F238E27FC236}">
                <a16:creationId xmlns:a16="http://schemas.microsoft.com/office/drawing/2014/main" id="{D323EE1A-035A-40D8-B5BE-C38F459C2799}"/>
              </a:ext>
            </a:extLst>
          </p:cNvPr>
          <p:cNvSpPr/>
          <p:nvPr/>
        </p:nvSpPr>
        <p:spPr>
          <a:xfrm>
            <a:off x="557009" y="53363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63EAB498-2FB5-4647-9B87-01F65EC7942D}"/>
              </a:ext>
            </a:extLst>
          </p:cNvPr>
          <p:cNvSpPr txBox="1"/>
          <p:nvPr/>
        </p:nvSpPr>
        <p:spPr>
          <a:xfrm>
            <a:off x="489988" y="5530038"/>
            <a:ext cx="1250731" cy="246221"/>
          </a:xfrm>
          <a:prstGeom prst="rect">
            <a:avLst/>
          </a:prstGeom>
          <a:noFill/>
        </p:spPr>
        <p:txBody>
          <a:bodyPr wrap="square" rtlCol="0">
            <a:spAutoFit/>
          </a:bodyPr>
          <a:lstStyle/>
          <a:p>
            <a:r>
              <a:rPr lang="en-US" sz="1000" dirty="0"/>
              <a:t>Aitken. James</a:t>
            </a:r>
          </a:p>
        </p:txBody>
      </p:sp>
      <p:sp>
        <p:nvSpPr>
          <p:cNvPr id="151" name="Rectangle: Rounded Corners 150">
            <a:extLst>
              <a:ext uri="{FF2B5EF4-FFF2-40B4-BE49-F238E27FC236}">
                <a16:creationId xmlns:a16="http://schemas.microsoft.com/office/drawing/2014/main" id="{99FFEC62-972F-44F6-B8D6-28723D8BAAFD}"/>
              </a:ext>
            </a:extLst>
          </p:cNvPr>
          <p:cNvSpPr/>
          <p:nvPr/>
        </p:nvSpPr>
        <p:spPr>
          <a:xfrm>
            <a:off x="553051" y="55510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DFDEE9C-846B-4446-AC70-A4CAD3013E1D}"/>
              </a:ext>
            </a:extLst>
          </p:cNvPr>
          <p:cNvSpPr/>
          <p:nvPr/>
        </p:nvSpPr>
        <p:spPr>
          <a:xfrm>
            <a:off x="559227" y="574936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F205AB35-72E2-453E-AB2E-BFC0E89B2853}"/>
              </a:ext>
            </a:extLst>
          </p:cNvPr>
          <p:cNvSpPr/>
          <p:nvPr/>
        </p:nvSpPr>
        <p:spPr>
          <a:xfrm>
            <a:off x="553052" y="57469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8E2858E-5940-4A36-B486-BD288A1A5AEF}"/>
              </a:ext>
            </a:extLst>
          </p:cNvPr>
          <p:cNvSpPr/>
          <p:nvPr/>
        </p:nvSpPr>
        <p:spPr>
          <a:xfrm>
            <a:off x="5552754" y="103833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8AEB6E36-A8B8-450A-BD8D-2974E367FDCA}"/>
              </a:ext>
            </a:extLst>
          </p:cNvPr>
          <p:cNvSpPr txBox="1"/>
          <p:nvPr/>
        </p:nvSpPr>
        <p:spPr>
          <a:xfrm>
            <a:off x="5489691" y="1017314"/>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110" name="TextBox 109">
            <a:extLst>
              <a:ext uri="{FF2B5EF4-FFF2-40B4-BE49-F238E27FC236}">
                <a16:creationId xmlns:a16="http://schemas.microsoft.com/office/drawing/2014/main" id="{35CFC18A-8B37-4B69-BAAF-0C1E1E92286D}"/>
              </a:ext>
            </a:extLst>
          </p:cNvPr>
          <p:cNvSpPr txBox="1"/>
          <p:nvPr/>
        </p:nvSpPr>
        <p:spPr>
          <a:xfrm>
            <a:off x="5277805" y="1802730"/>
            <a:ext cx="861070" cy="369332"/>
          </a:xfrm>
          <a:prstGeom prst="rect">
            <a:avLst/>
          </a:prstGeom>
          <a:noFill/>
        </p:spPr>
        <p:txBody>
          <a:bodyPr wrap="none" rtlCol="0">
            <a:spAutoFit/>
          </a:bodyPr>
          <a:lstStyle/>
          <a:p>
            <a:r>
              <a:rPr lang="en-US" dirty="0">
                <a:solidFill>
                  <a:srgbClr val="00B050"/>
                </a:solidFill>
              </a:rPr>
              <a:t>Groups</a:t>
            </a:r>
          </a:p>
        </p:txBody>
      </p:sp>
    </p:spTree>
    <p:extLst>
      <p:ext uri="{BB962C8B-B14F-4D97-AF65-F5344CB8AC3E}">
        <p14:creationId xmlns:p14="http://schemas.microsoft.com/office/powerpoint/2010/main" val="215171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23EC5-EA9B-473C-866F-0DB196B5C824}"/>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sp>
        <p:nvSpPr>
          <p:cNvPr id="5" name="TextBox 4">
            <a:extLst>
              <a:ext uri="{FF2B5EF4-FFF2-40B4-BE49-F238E27FC236}">
                <a16:creationId xmlns:a16="http://schemas.microsoft.com/office/drawing/2014/main" id="{06D12E92-2E4A-4C2F-9754-243C4C9BEAFE}"/>
              </a:ext>
            </a:extLst>
          </p:cNvPr>
          <p:cNvSpPr txBox="1"/>
          <p:nvPr/>
        </p:nvSpPr>
        <p:spPr>
          <a:xfrm>
            <a:off x="1704109" y="1226127"/>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pic>
        <p:nvPicPr>
          <p:cNvPr id="6" name="Picture 5">
            <a:extLst>
              <a:ext uri="{FF2B5EF4-FFF2-40B4-BE49-F238E27FC236}">
                <a16:creationId xmlns:a16="http://schemas.microsoft.com/office/drawing/2014/main" id="{9CF33984-7EF1-457F-B0B3-ED12921BE3FF}"/>
              </a:ext>
            </a:extLst>
          </p:cNvPr>
          <p:cNvPicPr>
            <a:picLocks noChangeAspect="1"/>
          </p:cNvPicPr>
          <p:nvPr/>
        </p:nvPicPr>
        <p:blipFill>
          <a:blip r:embed="rId3"/>
          <a:stretch>
            <a:fillRect/>
          </a:stretch>
        </p:blipFill>
        <p:spPr>
          <a:xfrm>
            <a:off x="3472543" y="412526"/>
            <a:ext cx="5631756" cy="6216874"/>
          </a:xfrm>
          <a:prstGeom prst="rect">
            <a:avLst/>
          </a:prstGeom>
        </p:spPr>
      </p:pic>
    </p:spTree>
    <p:extLst>
      <p:ext uri="{BB962C8B-B14F-4D97-AF65-F5344CB8AC3E}">
        <p14:creationId xmlns:p14="http://schemas.microsoft.com/office/powerpoint/2010/main" val="175034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11DAD2-3CC1-4EF1-AE66-8ECFAC38E13F}"/>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66" name="Arrow: Right 65">
            <a:extLst>
              <a:ext uri="{FF2B5EF4-FFF2-40B4-BE49-F238E27FC236}">
                <a16:creationId xmlns:a16="http://schemas.microsoft.com/office/drawing/2014/main" id="{499309D9-F336-448D-9025-D48C11F6B4AB}"/>
              </a:ext>
            </a:extLst>
          </p:cNvPr>
          <p:cNvSpPr/>
          <p:nvPr/>
        </p:nvSpPr>
        <p:spPr>
          <a:xfrm rot="14603558">
            <a:off x="6305550" y="2438191"/>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1F20008-4BE8-4E21-9DF5-DDF1CBD11868}"/>
              </a:ext>
            </a:extLst>
          </p:cNvPr>
          <p:cNvSpPr/>
          <p:nvPr/>
        </p:nvSpPr>
        <p:spPr>
          <a:xfrm>
            <a:off x="7534493" y="3679371"/>
            <a:ext cx="604558" cy="10737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845213C3-5AB3-4CBA-99AB-832D49B48EED}"/>
              </a:ext>
            </a:extLst>
          </p:cNvPr>
          <p:cNvSpPr/>
          <p:nvPr/>
        </p:nvSpPr>
        <p:spPr>
          <a:xfrm>
            <a:off x="7532514" y="1587335"/>
            <a:ext cx="554582" cy="98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446AD37-7D14-49D1-8512-22EEB41BB315}"/>
              </a:ext>
            </a:extLst>
          </p:cNvPr>
          <p:cNvSpPr/>
          <p:nvPr/>
        </p:nvSpPr>
        <p:spPr>
          <a:xfrm>
            <a:off x="7798226" y="2079172"/>
            <a:ext cx="866803" cy="9797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148BC94F-DE3E-49E0-979E-07527AF26CF2}"/>
              </a:ext>
            </a:extLst>
          </p:cNvPr>
          <p:cNvSpPr/>
          <p:nvPr/>
        </p:nvSpPr>
        <p:spPr>
          <a:xfrm>
            <a:off x="8662155" y="636045"/>
            <a:ext cx="721332" cy="115069"/>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8A1C48E6-EE60-4CA2-BBD8-0B0A427E9A25}"/>
              </a:ext>
            </a:extLst>
          </p:cNvPr>
          <p:cNvSpPr/>
          <p:nvPr/>
        </p:nvSpPr>
        <p:spPr>
          <a:xfrm>
            <a:off x="7965470" y="1234760"/>
            <a:ext cx="242360" cy="93297"/>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A5EA5523-4BCC-4C59-8CF7-7606D6ED135C}"/>
              </a:ext>
            </a:extLst>
          </p:cNvPr>
          <p:cNvSpPr/>
          <p:nvPr/>
        </p:nvSpPr>
        <p:spPr>
          <a:xfrm>
            <a:off x="8455328" y="5480188"/>
            <a:ext cx="351216" cy="9329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TextBox 251">
            <a:extLst>
              <a:ext uri="{FF2B5EF4-FFF2-40B4-BE49-F238E27FC236}">
                <a16:creationId xmlns:a16="http://schemas.microsoft.com/office/drawing/2014/main" id="{C30AA2E4-4650-4030-8365-4A88DF2FDB1B}"/>
              </a:ext>
            </a:extLst>
          </p:cNvPr>
          <p:cNvSpPr txBox="1"/>
          <p:nvPr/>
        </p:nvSpPr>
        <p:spPr>
          <a:xfrm>
            <a:off x="468217" y="1339036"/>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253" name="Rectangle 252">
            <a:extLst>
              <a:ext uri="{FF2B5EF4-FFF2-40B4-BE49-F238E27FC236}">
                <a16:creationId xmlns:a16="http://schemas.microsoft.com/office/drawing/2014/main" id="{0F03AD7E-CD55-4808-A47C-5412868A35E6}"/>
              </a:ext>
            </a:extLst>
          </p:cNvPr>
          <p:cNvSpPr/>
          <p:nvPr/>
        </p:nvSpPr>
        <p:spPr>
          <a:xfrm>
            <a:off x="534980" y="73698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a:extLst>
              <a:ext uri="{FF2B5EF4-FFF2-40B4-BE49-F238E27FC236}">
                <a16:creationId xmlns:a16="http://schemas.microsoft.com/office/drawing/2014/main" id="{8E74B151-100D-4CCE-B86B-D6EC0226DE55}"/>
              </a:ext>
            </a:extLst>
          </p:cNvPr>
          <p:cNvSpPr/>
          <p:nvPr/>
        </p:nvSpPr>
        <p:spPr>
          <a:xfrm>
            <a:off x="537454" y="116647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a:extLst>
              <a:ext uri="{FF2B5EF4-FFF2-40B4-BE49-F238E27FC236}">
                <a16:creationId xmlns:a16="http://schemas.microsoft.com/office/drawing/2014/main" id="{3F9CBAD3-148F-43EF-BC9A-2798E4C83F55}"/>
              </a:ext>
            </a:extLst>
          </p:cNvPr>
          <p:cNvSpPr/>
          <p:nvPr/>
        </p:nvSpPr>
        <p:spPr>
          <a:xfrm>
            <a:off x="541412" y="951734"/>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TextBox 255">
            <a:extLst>
              <a:ext uri="{FF2B5EF4-FFF2-40B4-BE49-F238E27FC236}">
                <a16:creationId xmlns:a16="http://schemas.microsoft.com/office/drawing/2014/main" id="{53F5FC9F-109E-4572-9DCA-B693079828ED}"/>
              </a:ext>
            </a:extLst>
          </p:cNvPr>
          <p:cNvSpPr txBox="1"/>
          <p:nvPr/>
        </p:nvSpPr>
        <p:spPr>
          <a:xfrm>
            <a:off x="465742" y="713605"/>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57" name="Rectangle: Rounded Corners 256">
            <a:extLst>
              <a:ext uri="{FF2B5EF4-FFF2-40B4-BE49-F238E27FC236}">
                <a16:creationId xmlns:a16="http://schemas.microsoft.com/office/drawing/2014/main" id="{8F6BBEB4-33D8-4005-B83D-D3135AD112EF}"/>
              </a:ext>
            </a:extLst>
          </p:cNvPr>
          <p:cNvSpPr/>
          <p:nvPr/>
        </p:nvSpPr>
        <p:spPr>
          <a:xfrm>
            <a:off x="533452" y="15688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a:extLst>
              <a:ext uri="{FF2B5EF4-FFF2-40B4-BE49-F238E27FC236}">
                <a16:creationId xmlns:a16="http://schemas.microsoft.com/office/drawing/2014/main" id="{9A5F2B19-2102-43B5-A04A-1F6A02E0C0DA}"/>
              </a:ext>
            </a:extLst>
          </p:cNvPr>
          <p:cNvSpPr txBox="1"/>
          <p:nvPr/>
        </p:nvSpPr>
        <p:spPr>
          <a:xfrm>
            <a:off x="470389" y="1547839"/>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259" name="Straight Connector 258">
            <a:extLst>
              <a:ext uri="{FF2B5EF4-FFF2-40B4-BE49-F238E27FC236}">
                <a16:creationId xmlns:a16="http://schemas.microsoft.com/office/drawing/2014/main" id="{4158B91B-63F0-469C-9A1C-A003771941E8}"/>
              </a:ext>
            </a:extLst>
          </p:cNvPr>
          <p:cNvCxnSpPr>
            <a:cxnSpLocks/>
          </p:cNvCxnSpPr>
          <p:nvPr/>
        </p:nvCxnSpPr>
        <p:spPr>
          <a:xfrm>
            <a:off x="343116" y="2890064"/>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7A76A41-390B-4C3A-8EE2-E0569B9B2833}"/>
              </a:ext>
            </a:extLst>
          </p:cNvPr>
          <p:cNvCxnSpPr>
            <a:cxnSpLocks/>
          </p:cNvCxnSpPr>
          <p:nvPr/>
        </p:nvCxnSpPr>
        <p:spPr>
          <a:xfrm>
            <a:off x="345543" y="1853368"/>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6051F27-D285-44D3-A80C-9E034646B103}"/>
              </a:ext>
            </a:extLst>
          </p:cNvPr>
          <p:cNvCxnSpPr>
            <a:cxnSpLocks/>
          </p:cNvCxnSpPr>
          <p:nvPr/>
        </p:nvCxnSpPr>
        <p:spPr>
          <a:xfrm>
            <a:off x="356384" y="635067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9" name="Rectangle: Rounded Corners 268">
            <a:extLst>
              <a:ext uri="{FF2B5EF4-FFF2-40B4-BE49-F238E27FC236}">
                <a16:creationId xmlns:a16="http://schemas.microsoft.com/office/drawing/2014/main" id="{3CDC5EE6-9539-4E2F-AD33-99052C549CD7}"/>
              </a:ext>
            </a:extLst>
          </p:cNvPr>
          <p:cNvSpPr/>
          <p:nvPr/>
        </p:nvSpPr>
        <p:spPr>
          <a:xfrm>
            <a:off x="528805" y="7346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Rounded Corners 269">
            <a:extLst>
              <a:ext uri="{FF2B5EF4-FFF2-40B4-BE49-F238E27FC236}">
                <a16:creationId xmlns:a16="http://schemas.microsoft.com/office/drawing/2014/main" id="{E7CDDAA2-88AE-4861-B2A0-61F91643C4A8}"/>
              </a:ext>
            </a:extLst>
          </p:cNvPr>
          <p:cNvSpPr/>
          <p:nvPr/>
        </p:nvSpPr>
        <p:spPr>
          <a:xfrm>
            <a:off x="544649" y="45996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a:extLst>
              <a:ext uri="{FF2B5EF4-FFF2-40B4-BE49-F238E27FC236}">
                <a16:creationId xmlns:a16="http://schemas.microsoft.com/office/drawing/2014/main" id="{99DD87DC-F1F0-4955-AD33-56166C7AA736}"/>
              </a:ext>
            </a:extLst>
          </p:cNvPr>
          <p:cNvSpPr txBox="1"/>
          <p:nvPr/>
        </p:nvSpPr>
        <p:spPr>
          <a:xfrm>
            <a:off x="493016" y="4578608"/>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72" name="Rectangle: Rounded Corners 271">
            <a:extLst>
              <a:ext uri="{FF2B5EF4-FFF2-40B4-BE49-F238E27FC236}">
                <a16:creationId xmlns:a16="http://schemas.microsoft.com/office/drawing/2014/main" id="{6E004EEF-7A8B-4CED-8212-8D5E6F182310}"/>
              </a:ext>
            </a:extLst>
          </p:cNvPr>
          <p:cNvSpPr/>
          <p:nvPr/>
        </p:nvSpPr>
        <p:spPr>
          <a:xfrm>
            <a:off x="1756229" y="45859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01B2C65E-2D59-4650-8ED3-1421D2173116}"/>
              </a:ext>
            </a:extLst>
          </p:cNvPr>
          <p:cNvSpPr txBox="1"/>
          <p:nvPr/>
        </p:nvSpPr>
        <p:spPr>
          <a:xfrm>
            <a:off x="1693166" y="4564910"/>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74" name="Rectangle: Rounded Corners 273">
            <a:extLst>
              <a:ext uri="{FF2B5EF4-FFF2-40B4-BE49-F238E27FC236}">
                <a16:creationId xmlns:a16="http://schemas.microsoft.com/office/drawing/2014/main" id="{39DF0C81-5196-4412-A10F-CE356D450783}"/>
              </a:ext>
            </a:extLst>
          </p:cNvPr>
          <p:cNvSpPr/>
          <p:nvPr/>
        </p:nvSpPr>
        <p:spPr>
          <a:xfrm>
            <a:off x="2967809" y="45859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a:extLst>
              <a:ext uri="{FF2B5EF4-FFF2-40B4-BE49-F238E27FC236}">
                <a16:creationId xmlns:a16="http://schemas.microsoft.com/office/drawing/2014/main" id="{2350A90A-5B38-4C3C-921C-F9CA438E4C25}"/>
              </a:ext>
            </a:extLst>
          </p:cNvPr>
          <p:cNvSpPr txBox="1"/>
          <p:nvPr/>
        </p:nvSpPr>
        <p:spPr>
          <a:xfrm>
            <a:off x="2904746" y="4564910"/>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276" name="Rectangle: Rounded Corners 275">
            <a:extLst>
              <a:ext uri="{FF2B5EF4-FFF2-40B4-BE49-F238E27FC236}">
                <a16:creationId xmlns:a16="http://schemas.microsoft.com/office/drawing/2014/main" id="{9150F2AF-07CE-4B6D-946B-8B606BF1AE0A}"/>
              </a:ext>
            </a:extLst>
          </p:cNvPr>
          <p:cNvSpPr/>
          <p:nvPr/>
        </p:nvSpPr>
        <p:spPr>
          <a:xfrm>
            <a:off x="4167959" y="45859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A6959BB5-8E7A-4C65-B9D1-B7A52F43CAC5}"/>
              </a:ext>
            </a:extLst>
          </p:cNvPr>
          <p:cNvSpPr txBox="1"/>
          <p:nvPr/>
        </p:nvSpPr>
        <p:spPr>
          <a:xfrm>
            <a:off x="4104896" y="4564910"/>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78" name="Rectangle: Rounded Corners 277">
            <a:extLst>
              <a:ext uri="{FF2B5EF4-FFF2-40B4-BE49-F238E27FC236}">
                <a16:creationId xmlns:a16="http://schemas.microsoft.com/office/drawing/2014/main" id="{B00957A5-0540-4E86-9882-71A59986EB30}"/>
              </a:ext>
            </a:extLst>
          </p:cNvPr>
          <p:cNvSpPr/>
          <p:nvPr/>
        </p:nvSpPr>
        <p:spPr>
          <a:xfrm>
            <a:off x="546031" y="49320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a:extLst>
              <a:ext uri="{FF2B5EF4-FFF2-40B4-BE49-F238E27FC236}">
                <a16:creationId xmlns:a16="http://schemas.microsoft.com/office/drawing/2014/main" id="{1F642170-FD4A-4CCD-9F67-6E44CA58A8DA}"/>
              </a:ext>
            </a:extLst>
          </p:cNvPr>
          <p:cNvSpPr txBox="1"/>
          <p:nvPr/>
        </p:nvSpPr>
        <p:spPr>
          <a:xfrm>
            <a:off x="482968" y="4911078"/>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80" name="Rectangle: Rounded Corners 279">
            <a:extLst>
              <a:ext uri="{FF2B5EF4-FFF2-40B4-BE49-F238E27FC236}">
                <a16:creationId xmlns:a16="http://schemas.microsoft.com/office/drawing/2014/main" id="{C0301137-8799-4BDA-AD1E-953FF17687AB}"/>
              </a:ext>
            </a:extLst>
          </p:cNvPr>
          <p:cNvSpPr/>
          <p:nvPr/>
        </p:nvSpPr>
        <p:spPr>
          <a:xfrm>
            <a:off x="1757611" y="49320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a:extLst>
              <a:ext uri="{FF2B5EF4-FFF2-40B4-BE49-F238E27FC236}">
                <a16:creationId xmlns:a16="http://schemas.microsoft.com/office/drawing/2014/main" id="{10153832-F160-4AEB-A3F1-C7D3BAB7BF78}"/>
              </a:ext>
            </a:extLst>
          </p:cNvPr>
          <p:cNvSpPr txBox="1"/>
          <p:nvPr/>
        </p:nvSpPr>
        <p:spPr>
          <a:xfrm>
            <a:off x="1694548" y="4911078"/>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82" name="Rectangle: Rounded Corners 281">
            <a:extLst>
              <a:ext uri="{FF2B5EF4-FFF2-40B4-BE49-F238E27FC236}">
                <a16:creationId xmlns:a16="http://schemas.microsoft.com/office/drawing/2014/main" id="{110C2CDD-4BF0-4560-8665-2544F90C1B77}"/>
              </a:ext>
            </a:extLst>
          </p:cNvPr>
          <p:cNvSpPr/>
          <p:nvPr/>
        </p:nvSpPr>
        <p:spPr>
          <a:xfrm>
            <a:off x="2980621" y="49320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E5B3C01C-184A-47C1-B5F0-B501CFC3624D}"/>
              </a:ext>
            </a:extLst>
          </p:cNvPr>
          <p:cNvSpPr txBox="1"/>
          <p:nvPr/>
        </p:nvSpPr>
        <p:spPr>
          <a:xfrm>
            <a:off x="2917558" y="4911078"/>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84" name="Rectangle: Rounded Corners 283">
            <a:extLst>
              <a:ext uri="{FF2B5EF4-FFF2-40B4-BE49-F238E27FC236}">
                <a16:creationId xmlns:a16="http://schemas.microsoft.com/office/drawing/2014/main" id="{6B79BCF4-CEFA-4284-A2F2-205FF6A83192}"/>
              </a:ext>
            </a:extLst>
          </p:cNvPr>
          <p:cNvSpPr/>
          <p:nvPr/>
        </p:nvSpPr>
        <p:spPr>
          <a:xfrm>
            <a:off x="4184581" y="49359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a:extLst>
              <a:ext uri="{FF2B5EF4-FFF2-40B4-BE49-F238E27FC236}">
                <a16:creationId xmlns:a16="http://schemas.microsoft.com/office/drawing/2014/main" id="{A9463A69-6431-4559-B386-D531F1425850}"/>
              </a:ext>
            </a:extLst>
          </p:cNvPr>
          <p:cNvSpPr txBox="1"/>
          <p:nvPr/>
        </p:nvSpPr>
        <p:spPr>
          <a:xfrm>
            <a:off x="4121518" y="4914888"/>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286" name="Straight Connector 285">
            <a:extLst>
              <a:ext uri="{FF2B5EF4-FFF2-40B4-BE49-F238E27FC236}">
                <a16:creationId xmlns:a16="http://schemas.microsoft.com/office/drawing/2014/main" id="{BCACBEA3-5D19-44C3-BD44-88375E4D713A}"/>
              </a:ext>
            </a:extLst>
          </p:cNvPr>
          <p:cNvCxnSpPr>
            <a:cxnSpLocks/>
          </p:cNvCxnSpPr>
          <p:nvPr/>
        </p:nvCxnSpPr>
        <p:spPr>
          <a:xfrm>
            <a:off x="393356" y="528617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7" name="Rectangle: Rounded Corners 286">
            <a:extLst>
              <a:ext uri="{FF2B5EF4-FFF2-40B4-BE49-F238E27FC236}">
                <a16:creationId xmlns:a16="http://schemas.microsoft.com/office/drawing/2014/main" id="{F6A28685-4DA2-4822-9D0E-7FE20CB1AFC3}"/>
              </a:ext>
            </a:extLst>
          </p:cNvPr>
          <p:cNvSpPr/>
          <p:nvPr/>
        </p:nvSpPr>
        <p:spPr>
          <a:xfrm>
            <a:off x="2988241" y="54417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6F120F02-8AF4-4163-8997-27972A755E81}"/>
              </a:ext>
            </a:extLst>
          </p:cNvPr>
          <p:cNvSpPr txBox="1"/>
          <p:nvPr/>
        </p:nvSpPr>
        <p:spPr>
          <a:xfrm>
            <a:off x="2925178" y="5420757"/>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91" name="Rectangle: Rounded Corners 290">
            <a:extLst>
              <a:ext uri="{FF2B5EF4-FFF2-40B4-BE49-F238E27FC236}">
                <a16:creationId xmlns:a16="http://schemas.microsoft.com/office/drawing/2014/main" id="{6E110D41-8AAD-4307-B9E2-E831D39E9C79}"/>
              </a:ext>
            </a:extLst>
          </p:cNvPr>
          <p:cNvSpPr/>
          <p:nvPr/>
        </p:nvSpPr>
        <p:spPr>
          <a:xfrm>
            <a:off x="4203631" y="54455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a:extLst>
              <a:ext uri="{FF2B5EF4-FFF2-40B4-BE49-F238E27FC236}">
                <a16:creationId xmlns:a16="http://schemas.microsoft.com/office/drawing/2014/main" id="{DAE06C28-1796-4C9E-ACFA-A24F4384CF0D}"/>
              </a:ext>
            </a:extLst>
          </p:cNvPr>
          <p:cNvSpPr txBox="1"/>
          <p:nvPr/>
        </p:nvSpPr>
        <p:spPr>
          <a:xfrm>
            <a:off x="4140568" y="5424567"/>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93" name="TextBox 292">
            <a:extLst>
              <a:ext uri="{FF2B5EF4-FFF2-40B4-BE49-F238E27FC236}">
                <a16:creationId xmlns:a16="http://schemas.microsoft.com/office/drawing/2014/main" id="{B9FFECB8-9ABA-491E-8409-A203239D1BEA}"/>
              </a:ext>
            </a:extLst>
          </p:cNvPr>
          <p:cNvSpPr txBox="1"/>
          <p:nvPr/>
        </p:nvSpPr>
        <p:spPr>
          <a:xfrm>
            <a:off x="472174" y="928350"/>
            <a:ext cx="1250731" cy="246221"/>
          </a:xfrm>
          <a:prstGeom prst="rect">
            <a:avLst/>
          </a:prstGeom>
          <a:noFill/>
        </p:spPr>
        <p:txBody>
          <a:bodyPr wrap="square" rtlCol="0">
            <a:spAutoFit/>
          </a:bodyPr>
          <a:lstStyle/>
          <a:p>
            <a:r>
              <a:rPr lang="en-US" sz="1000" dirty="0"/>
              <a:t>Aitken (Akin)</a:t>
            </a:r>
          </a:p>
        </p:txBody>
      </p:sp>
      <p:sp>
        <p:nvSpPr>
          <p:cNvPr id="294" name="Rectangle: Rounded Corners 293">
            <a:extLst>
              <a:ext uri="{FF2B5EF4-FFF2-40B4-BE49-F238E27FC236}">
                <a16:creationId xmlns:a16="http://schemas.microsoft.com/office/drawing/2014/main" id="{92FD3305-1492-47B3-A85C-167C663390DF}"/>
              </a:ext>
            </a:extLst>
          </p:cNvPr>
          <p:cNvSpPr/>
          <p:nvPr/>
        </p:nvSpPr>
        <p:spPr>
          <a:xfrm>
            <a:off x="535237" y="9493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a:extLst>
              <a:ext uri="{FF2B5EF4-FFF2-40B4-BE49-F238E27FC236}">
                <a16:creationId xmlns:a16="http://schemas.microsoft.com/office/drawing/2014/main" id="{B0959313-48EC-4EAC-9034-557A7ABF9154}"/>
              </a:ext>
            </a:extLst>
          </p:cNvPr>
          <p:cNvSpPr txBox="1"/>
          <p:nvPr/>
        </p:nvSpPr>
        <p:spPr>
          <a:xfrm>
            <a:off x="468216" y="1143095"/>
            <a:ext cx="1250731" cy="246221"/>
          </a:xfrm>
          <a:prstGeom prst="rect">
            <a:avLst/>
          </a:prstGeom>
          <a:noFill/>
        </p:spPr>
        <p:txBody>
          <a:bodyPr wrap="square" rtlCol="0">
            <a:spAutoFit/>
          </a:bodyPr>
          <a:lstStyle/>
          <a:p>
            <a:r>
              <a:rPr lang="en-US" sz="1000" dirty="0"/>
              <a:t>Aitken. James</a:t>
            </a:r>
          </a:p>
        </p:txBody>
      </p:sp>
      <p:sp>
        <p:nvSpPr>
          <p:cNvPr id="296" name="Rectangle: Rounded Corners 295">
            <a:extLst>
              <a:ext uri="{FF2B5EF4-FFF2-40B4-BE49-F238E27FC236}">
                <a16:creationId xmlns:a16="http://schemas.microsoft.com/office/drawing/2014/main" id="{8F401ADA-D10B-4228-995C-560B33EF9855}"/>
              </a:ext>
            </a:extLst>
          </p:cNvPr>
          <p:cNvSpPr/>
          <p:nvPr/>
        </p:nvSpPr>
        <p:spPr>
          <a:xfrm>
            <a:off x="531279" y="11641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294FF336-6606-43EA-B616-8100B105872A}"/>
              </a:ext>
            </a:extLst>
          </p:cNvPr>
          <p:cNvSpPr/>
          <p:nvPr/>
        </p:nvSpPr>
        <p:spPr>
          <a:xfrm>
            <a:off x="537455" y="1362420"/>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Rounded Corners 297">
            <a:extLst>
              <a:ext uri="{FF2B5EF4-FFF2-40B4-BE49-F238E27FC236}">
                <a16:creationId xmlns:a16="http://schemas.microsoft.com/office/drawing/2014/main" id="{40D309A5-8784-4ED8-8F00-4143C6460F91}"/>
              </a:ext>
            </a:extLst>
          </p:cNvPr>
          <p:cNvSpPr/>
          <p:nvPr/>
        </p:nvSpPr>
        <p:spPr>
          <a:xfrm>
            <a:off x="531280" y="136005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a:extLst>
              <a:ext uri="{FF2B5EF4-FFF2-40B4-BE49-F238E27FC236}">
                <a16:creationId xmlns:a16="http://schemas.microsoft.com/office/drawing/2014/main" id="{28851214-5CB0-4C49-B098-0F23890296A9}"/>
              </a:ext>
            </a:extLst>
          </p:cNvPr>
          <p:cNvSpPr txBox="1"/>
          <p:nvPr/>
        </p:nvSpPr>
        <p:spPr>
          <a:xfrm>
            <a:off x="468217" y="2569121"/>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300" name="Rectangle 299">
            <a:extLst>
              <a:ext uri="{FF2B5EF4-FFF2-40B4-BE49-F238E27FC236}">
                <a16:creationId xmlns:a16="http://schemas.microsoft.com/office/drawing/2014/main" id="{B665CB49-DB0A-4DF1-81B9-E8D5EFBDEDA6}"/>
              </a:ext>
            </a:extLst>
          </p:cNvPr>
          <p:cNvSpPr/>
          <p:nvPr/>
        </p:nvSpPr>
        <p:spPr>
          <a:xfrm>
            <a:off x="534980" y="196707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a:extLst>
              <a:ext uri="{FF2B5EF4-FFF2-40B4-BE49-F238E27FC236}">
                <a16:creationId xmlns:a16="http://schemas.microsoft.com/office/drawing/2014/main" id="{14BB85C0-24B3-4BB0-9F70-7B735D0193F1}"/>
              </a:ext>
            </a:extLst>
          </p:cNvPr>
          <p:cNvSpPr/>
          <p:nvPr/>
        </p:nvSpPr>
        <p:spPr>
          <a:xfrm>
            <a:off x="537454" y="2396564"/>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a:extLst>
              <a:ext uri="{FF2B5EF4-FFF2-40B4-BE49-F238E27FC236}">
                <a16:creationId xmlns:a16="http://schemas.microsoft.com/office/drawing/2014/main" id="{DBB0FD83-2E74-4371-A050-5448C7F58CBF}"/>
              </a:ext>
            </a:extLst>
          </p:cNvPr>
          <p:cNvSpPr/>
          <p:nvPr/>
        </p:nvSpPr>
        <p:spPr>
          <a:xfrm>
            <a:off x="541412" y="218181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TextBox 302">
            <a:extLst>
              <a:ext uri="{FF2B5EF4-FFF2-40B4-BE49-F238E27FC236}">
                <a16:creationId xmlns:a16="http://schemas.microsoft.com/office/drawing/2014/main" id="{5C14D1FD-0B94-44A4-9DA6-1A152D890561}"/>
              </a:ext>
            </a:extLst>
          </p:cNvPr>
          <p:cNvSpPr txBox="1"/>
          <p:nvPr/>
        </p:nvSpPr>
        <p:spPr>
          <a:xfrm>
            <a:off x="465742" y="1943690"/>
            <a:ext cx="1250731" cy="246221"/>
          </a:xfrm>
          <a:prstGeom prst="rect">
            <a:avLst/>
          </a:prstGeom>
          <a:noFill/>
        </p:spPr>
        <p:txBody>
          <a:bodyPr wrap="square" rtlCol="0">
            <a:spAutoFit/>
          </a:bodyPr>
          <a:lstStyle/>
          <a:p>
            <a:r>
              <a:rPr lang="en-US" sz="1000" dirty="0" err="1"/>
              <a:t>Adame</a:t>
            </a:r>
            <a:r>
              <a:rPr lang="en-US" sz="1000" dirty="0"/>
              <a:t>, Robert</a:t>
            </a:r>
          </a:p>
        </p:txBody>
      </p:sp>
      <p:sp>
        <p:nvSpPr>
          <p:cNvPr id="304" name="Rectangle: Rounded Corners 303">
            <a:extLst>
              <a:ext uri="{FF2B5EF4-FFF2-40B4-BE49-F238E27FC236}">
                <a16:creationId xmlns:a16="http://schemas.microsoft.com/office/drawing/2014/main" id="{DDE79B6C-C066-4F8D-BE82-FFEA87854ECE}"/>
              </a:ext>
            </a:extLst>
          </p:cNvPr>
          <p:cNvSpPr/>
          <p:nvPr/>
        </p:nvSpPr>
        <p:spPr>
          <a:xfrm>
            <a:off x="528805" y="19647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a:extLst>
              <a:ext uri="{FF2B5EF4-FFF2-40B4-BE49-F238E27FC236}">
                <a16:creationId xmlns:a16="http://schemas.microsoft.com/office/drawing/2014/main" id="{6290C686-499A-4F54-95FF-5C5A4E83ABB9}"/>
              </a:ext>
            </a:extLst>
          </p:cNvPr>
          <p:cNvSpPr txBox="1"/>
          <p:nvPr/>
        </p:nvSpPr>
        <p:spPr>
          <a:xfrm>
            <a:off x="472174" y="2158435"/>
            <a:ext cx="1250731" cy="246221"/>
          </a:xfrm>
          <a:prstGeom prst="rect">
            <a:avLst/>
          </a:prstGeom>
          <a:noFill/>
        </p:spPr>
        <p:txBody>
          <a:bodyPr wrap="square" rtlCol="0">
            <a:spAutoFit/>
          </a:bodyPr>
          <a:lstStyle/>
          <a:p>
            <a:r>
              <a:rPr lang="en-US" sz="1000" dirty="0"/>
              <a:t>Aitken (Akin)</a:t>
            </a:r>
          </a:p>
        </p:txBody>
      </p:sp>
      <p:sp>
        <p:nvSpPr>
          <p:cNvPr id="306" name="Rectangle: Rounded Corners 305">
            <a:extLst>
              <a:ext uri="{FF2B5EF4-FFF2-40B4-BE49-F238E27FC236}">
                <a16:creationId xmlns:a16="http://schemas.microsoft.com/office/drawing/2014/main" id="{E9173618-6874-4E39-A22F-1F13B0267CA7}"/>
              </a:ext>
            </a:extLst>
          </p:cNvPr>
          <p:cNvSpPr/>
          <p:nvPr/>
        </p:nvSpPr>
        <p:spPr>
          <a:xfrm>
            <a:off x="535237" y="21794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a:extLst>
              <a:ext uri="{FF2B5EF4-FFF2-40B4-BE49-F238E27FC236}">
                <a16:creationId xmlns:a16="http://schemas.microsoft.com/office/drawing/2014/main" id="{0DF13256-4570-4ADA-B97F-416D8E5530B7}"/>
              </a:ext>
            </a:extLst>
          </p:cNvPr>
          <p:cNvSpPr txBox="1"/>
          <p:nvPr/>
        </p:nvSpPr>
        <p:spPr>
          <a:xfrm>
            <a:off x="468216" y="2373180"/>
            <a:ext cx="1250731" cy="246221"/>
          </a:xfrm>
          <a:prstGeom prst="rect">
            <a:avLst/>
          </a:prstGeom>
          <a:noFill/>
        </p:spPr>
        <p:txBody>
          <a:bodyPr wrap="square" rtlCol="0">
            <a:spAutoFit/>
          </a:bodyPr>
          <a:lstStyle/>
          <a:p>
            <a:r>
              <a:rPr lang="en-US" sz="1000" dirty="0"/>
              <a:t>Aitken. James</a:t>
            </a:r>
          </a:p>
        </p:txBody>
      </p:sp>
      <p:sp>
        <p:nvSpPr>
          <p:cNvPr id="308" name="Rectangle: Rounded Corners 307">
            <a:extLst>
              <a:ext uri="{FF2B5EF4-FFF2-40B4-BE49-F238E27FC236}">
                <a16:creationId xmlns:a16="http://schemas.microsoft.com/office/drawing/2014/main" id="{6F9021AF-48FD-4C75-97D2-6FE4FF28E4AD}"/>
              </a:ext>
            </a:extLst>
          </p:cNvPr>
          <p:cNvSpPr/>
          <p:nvPr/>
        </p:nvSpPr>
        <p:spPr>
          <a:xfrm>
            <a:off x="531279" y="239420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6380F00D-A5E2-4938-9E4B-DE4652F2F838}"/>
              </a:ext>
            </a:extLst>
          </p:cNvPr>
          <p:cNvSpPr/>
          <p:nvPr/>
        </p:nvSpPr>
        <p:spPr>
          <a:xfrm>
            <a:off x="537455" y="259250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Rounded Corners 309">
            <a:extLst>
              <a:ext uri="{FF2B5EF4-FFF2-40B4-BE49-F238E27FC236}">
                <a16:creationId xmlns:a16="http://schemas.microsoft.com/office/drawing/2014/main" id="{1F3481D9-3C38-4D8B-890E-F2D240869B05}"/>
              </a:ext>
            </a:extLst>
          </p:cNvPr>
          <p:cNvSpPr/>
          <p:nvPr/>
        </p:nvSpPr>
        <p:spPr>
          <a:xfrm>
            <a:off x="531280" y="25901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a:extLst>
              <a:ext uri="{FF2B5EF4-FFF2-40B4-BE49-F238E27FC236}">
                <a16:creationId xmlns:a16="http://schemas.microsoft.com/office/drawing/2014/main" id="{1E015FE2-DF82-4928-943E-37C5B90A375E}"/>
              </a:ext>
            </a:extLst>
          </p:cNvPr>
          <p:cNvSpPr txBox="1"/>
          <p:nvPr/>
        </p:nvSpPr>
        <p:spPr>
          <a:xfrm>
            <a:off x="479103" y="3614149"/>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312" name="Rectangle 311">
            <a:extLst>
              <a:ext uri="{FF2B5EF4-FFF2-40B4-BE49-F238E27FC236}">
                <a16:creationId xmlns:a16="http://schemas.microsoft.com/office/drawing/2014/main" id="{711E7869-04CF-424D-9BF2-8C60ECA8E1E2}"/>
              </a:ext>
            </a:extLst>
          </p:cNvPr>
          <p:cNvSpPr/>
          <p:nvPr/>
        </p:nvSpPr>
        <p:spPr>
          <a:xfrm>
            <a:off x="545866" y="301210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a:extLst>
              <a:ext uri="{FF2B5EF4-FFF2-40B4-BE49-F238E27FC236}">
                <a16:creationId xmlns:a16="http://schemas.microsoft.com/office/drawing/2014/main" id="{6C28F81A-DE55-4805-950B-4F4CA827E618}"/>
              </a:ext>
            </a:extLst>
          </p:cNvPr>
          <p:cNvSpPr/>
          <p:nvPr/>
        </p:nvSpPr>
        <p:spPr>
          <a:xfrm>
            <a:off x="548340" y="3441592"/>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884F7FB4-8A65-41FE-AA78-5D607AF4609E}"/>
              </a:ext>
            </a:extLst>
          </p:cNvPr>
          <p:cNvSpPr/>
          <p:nvPr/>
        </p:nvSpPr>
        <p:spPr>
          <a:xfrm>
            <a:off x="552298" y="3226847"/>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TextBox 314">
            <a:extLst>
              <a:ext uri="{FF2B5EF4-FFF2-40B4-BE49-F238E27FC236}">
                <a16:creationId xmlns:a16="http://schemas.microsoft.com/office/drawing/2014/main" id="{8F7707D3-EAD1-4CC4-84D6-44846EF4C891}"/>
              </a:ext>
            </a:extLst>
          </p:cNvPr>
          <p:cNvSpPr txBox="1"/>
          <p:nvPr/>
        </p:nvSpPr>
        <p:spPr>
          <a:xfrm>
            <a:off x="476628" y="2988718"/>
            <a:ext cx="1250731" cy="246221"/>
          </a:xfrm>
          <a:prstGeom prst="rect">
            <a:avLst/>
          </a:prstGeom>
          <a:noFill/>
        </p:spPr>
        <p:txBody>
          <a:bodyPr wrap="square" rtlCol="0">
            <a:spAutoFit/>
          </a:bodyPr>
          <a:lstStyle/>
          <a:p>
            <a:r>
              <a:rPr lang="en-US" sz="1000" dirty="0" err="1"/>
              <a:t>Adame</a:t>
            </a:r>
            <a:r>
              <a:rPr lang="en-US" sz="1000" dirty="0"/>
              <a:t>, Robert</a:t>
            </a:r>
          </a:p>
        </p:txBody>
      </p:sp>
      <p:sp>
        <p:nvSpPr>
          <p:cNvPr id="316" name="Rectangle: Rounded Corners 315">
            <a:extLst>
              <a:ext uri="{FF2B5EF4-FFF2-40B4-BE49-F238E27FC236}">
                <a16:creationId xmlns:a16="http://schemas.microsoft.com/office/drawing/2014/main" id="{6D5D5AE4-0073-4716-A4D8-CB16E2917470}"/>
              </a:ext>
            </a:extLst>
          </p:cNvPr>
          <p:cNvSpPr/>
          <p:nvPr/>
        </p:nvSpPr>
        <p:spPr>
          <a:xfrm>
            <a:off x="539691" y="30097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88B90783-01AA-48B2-8611-C4E253141FB4}"/>
              </a:ext>
            </a:extLst>
          </p:cNvPr>
          <p:cNvSpPr txBox="1"/>
          <p:nvPr/>
        </p:nvSpPr>
        <p:spPr>
          <a:xfrm>
            <a:off x="483060" y="3203463"/>
            <a:ext cx="1250731" cy="246221"/>
          </a:xfrm>
          <a:prstGeom prst="rect">
            <a:avLst/>
          </a:prstGeom>
          <a:noFill/>
        </p:spPr>
        <p:txBody>
          <a:bodyPr wrap="square" rtlCol="0">
            <a:spAutoFit/>
          </a:bodyPr>
          <a:lstStyle/>
          <a:p>
            <a:r>
              <a:rPr lang="en-US" sz="1000" dirty="0"/>
              <a:t>Aitken (Akin)</a:t>
            </a:r>
          </a:p>
        </p:txBody>
      </p:sp>
      <p:sp>
        <p:nvSpPr>
          <p:cNvPr id="318" name="Rectangle: Rounded Corners 317">
            <a:extLst>
              <a:ext uri="{FF2B5EF4-FFF2-40B4-BE49-F238E27FC236}">
                <a16:creationId xmlns:a16="http://schemas.microsoft.com/office/drawing/2014/main" id="{58E8E664-149C-4DD5-9676-314750B112A6}"/>
              </a:ext>
            </a:extLst>
          </p:cNvPr>
          <p:cNvSpPr/>
          <p:nvPr/>
        </p:nvSpPr>
        <p:spPr>
          <a:xfrm>
            <a:off x="546123" y="322448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a:extLst>
              <a:ext uri="{FF2B5EF4-FFF2-40B4-BE49-F238E27FC236}">
                <a16:creationId xmlns:a16="http://schemas.microsoft.com/office/drawing/2014/main" id="{8A32B127-955B-476B-91ED-F1966640EAB7}"/>
              </a:ext>
            </a:extLst>
          </p:cNvPr>
          <p:cNvSpPr txBox="1"/>
          <p:nvPr/>
        </p:nvSpPr>
        <p:spPr>
          <a:xfrm>
            <a:off x="479102" y="3418208"/>
            <a:ext cx="1250731" cy="246221"/>
          </a:xfrm>
          <a:prstGeom prst="rect">
            <a:avLst/>
          </a:prstGeom>
          <a:noFill/>
        </p:spPr>
        <p:txBody>
          <a:bodyPr wrap="square" rtlCol="0">
            <a:spAutoFit/>
          </a:bodyPr>
          <a:lstStyle/>
          <a:p>
            <a:r>
              <a:rPr lang="en-US" sz="1000" dirty="0"/>
              <a:t>Aitken. James</a:t>
            </a:r>
          </a:p>
        </p:txBody>
      </p:sp>
      <p:sp>
        <p:nvSpPr>
          <p:cNvPr id="320" name="Rectangle: Rounded Corners 319">
            <a:extLst>
              <a:ext uri="{FF2B5EF4-FFF2-40B4-BE49-F238E27FC236}">
                <a16:creationId xmlns:a16="http://schemas.microsoft.com/office/drawing/2014/main" id="{24F425FF-FA49-4582-87C0-CA865A1A497D}"/>
              </a:ext>
            </a:extLst>
          </p:cNvPr>
          <p:cNvSpPr/>
          <p:nvPr/>
        </p:nvSpPr>
        <p:spPr>
          <a:xfrm>
            <a:off x="542165" y="34392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4222A640-50A1-4F80-9354-796BB2F8E794}"/>
              </a:ext>
            </a:extLst>
          </p:cNvPr>
          <p:cNvSpPr/>
          <p:nvPr/>
        </p:nvSpPr>
        <p:spPr>
          <a:xfrm>
            <a:off x="548341" y="363753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Rounded Corners 321">
            <a:extLst>
              <a:ext uri="{FF2B5EF4-FFF2-40B4-BE49-F238E27FC236}">
                <a16:creationId xmlns:a16="http://schemas.microsoft.com/office/drawing/2014/main" id="{4D0F4111-FB88-4149-989A-FA48D92EB0CA}"/>
              </a:ext>
            </a:extLst>
          </p:cNvPr>
          <p:cNvSpPr/>
          <p:nvPr/>
        </p:nvSpPr>
        <p:spPr>
          <a:xfrm>
            <a:off x="542166" y="36351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322">
            <a:extLst>
              <a:ext uri="{FF2B5EF4-FFF2-40B4-BE49-F238E27FC236}">
                <a16:creationId xmlns:a16="http://schemas.microsoft.com/office/drawing/2014/main" id="{07387244-8AA9-403D-8F42-EA637B8BE8FA}"/>
              </a:ext>
            </a:extLst>
          </p:cNvPr>
          <p:cNvSpPr txBox="1"/>
          <p:nvPr/>
        </p:nvSpPr>
        <p:spPr>
          <a:xfrm>
            <a:off x="489989" y="6030781"/>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324" name="Rectangle 323">
            <a:extLst>
              <a:ext uri="{FF2B5EF4-FFF2-40B4-BE49-F238E27FC236}">
                <a16:creationId xmlns:a16="http://schemas.microsoft.com/office/drawing/2014/main" id="{12D60185-EEBE-48F3-809E-D60A20A977BD}"/>
              </a:ext>
            </a:extLst>
          </p:cNvPr>
          <p:cNvSpPr/>
          <p:nvPr/>
        </p:nvSpPr>
        <p:spPr>
          <a:xfrm>
            <a:off x="556752" y="542873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a:extLst>
              <a:ext uri="{FF2B5EF4-FFF2-40B4-BE49-F238E27FC236}">
                <a16:creationId xmlns:a16="http://schemas.microsoft.com/office/drawing/2014/main" id="{756D8AA0-A4BC-48DC-9686-ACD6226E9FC6}"/>
              </a:ext>
            </a:extLst>
          </p:cNvPr>
          <p:cNvSpPr/>
          <p:nvPr/>
        </p:nvSpPr>
        <p:spPr>
          <a:xfrm>
            <a:off x="559226" y="5858224"/>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a:extLst>
              <a:ext uri="{FF2B5EF4-FFF2-40B4-BE49-F238E27FC236}">
                <a16:creationId xmlns:a16="http://schemas.microsoft.com/office/drawing/2014/main" id="{1F700132-36D0-4EE3-AEE3-10F24C5B7897}"/>
              </a:ext>
            </a:extLst>
          </p:cNvPr>
          <p:cNvSpPr/>
          <p:nvPr/>
        </p:nvSpPr>
        <p:spPr>
          <a:xfrm>
            <a:off x="563184" y="564347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TextBox 326">
            <a:extLst>
              <a:ext uri="{FF2B5EF4-FFF2-40B4-BE49-F238E27FC236}">
                <a16:creationId xmlns:a16="http://schemas.microsoft.com/office/drawing/2014/main" id="{6357CF89-463D-467D-8E89-EAD64FAF17F2}"/>
              </a:ext>
            </a:extLst>
          </p:cNvPr>
          <p:cNvSpPr txBox="1"/>
          <p:nvPr/>
        </p:nvSpPr>
        <p:spPr>
          <a:xfrm>
            <a:off x="487514" y="5405350"/>
            <a:ext cx="1250731" cy="246221"/>
          </a:xfrm>
          <a:prstGeom prst="rect">
            <a:avLst/>
          </a:prstGeom>
          <a:noFill/>
        </p:spPr>
        <p:txBody>
          <a:bodyPr wrap="square" rtlCol="0">
            <a:spAutoFit/>
          </a:bodyPr>
          <a:lstStyle/>
          <a:p>
            <a:r>
              <a:rPr lang="en-US" sz="1000" dirty="0" err="1"/>
              <a:t>Adame</a:t>
            </a:r>
            <a:r>
              <a:rPr lang="en-US" sz="1000" dirty="0"/>
              <a:t>, Robert</a:t>
            </a:r>
          </a:p>
        </p:txBody>
      </p:sp>
      <p:sp>
        <p:nvSpPr>
          <p:cNvPr id="328" name="Rectangle: Rounded Corners 327">
            <a:extLst>
              <a:ext uri="{FF2B5EF4-FFF2-40B4-BE49-F238E27FC236}">
                <a16:creationId xmlns:a16="http://schemas.microsoft.com/office/drawing/2014/main" id="{EF78F9EF-25FB-4462-B75A-CA4E59E4FF02}"/>
              </a:ext>
            </a:extLst>
          </p:cNvPr>
          <p:cNvSpPr/>
          <p:nvPr/>
        </p:nvSpPr>
        <p:spPr>
          <a:xfrm>
            <a:off x="550577" y="54263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id="{7513E577-4204-4F2F-9370-CB015F1CCD59}"/>
              </a:ext>
            </a:extLst>
          </p:cNvPr>
          <p:cNvSpPr txBox="1"/>
          <p:nvPr/>
        </p:nvSpPr>
        <p:spPr>
          <a:xfrm>
            <a:off x="493946" y="5620095"/>
            <a:ext cx="1250731" cy="246221"/>
          </a:xfrm>
          <a:prstGeom prst="rect">
            <a:avLst/>
          </a:prstGeom>
          <a:noFill/>
        </p:spPr>
        <p:txBody>
          <a:bodyPr wrap="square" rtlCol="0">
            <a:spAutoFit/>
          </a:bodyPr>
          <a:lstStyle/>
          <a:p>
            <a:r>
              <a:rPr lang="en-US" sz="1000" dirty="0"/>
              <a:t>Aitken (Akin)</a:t>
            </a:r>
          </a:p>
        </p:txBody>
      </p:sp>
      <p:sp>
        <p:nvSpPr>
          <p:cNvPr id="330" name="Rectangle: Rounded Corners 329">
            <a:extLst>
              <a:ext uri="{FF2B5EF4-FFF2-40B4-BE49-F238E27FC236}">
                <a16:creationId xmlns:a16="http://schemas.microsoft.com/office/drawing/2014/main" id="{6C945A92-D490-4F73-A0F1-CDCC92DCB620}"/>
              </a:ext>
            </a:extLst>
          </p:cNvPr>
          <p:cNvSpPr/>
          <p:nvPr/>
        </p:nvSpPr>
        <p:spPr>
          <a:xfrm>
            <a:off x="557009" y="56411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a:extLst>
              <a:ext uri="{FF2B5EF4-FFF2-40B4-BE49-F238E27FC236}">
                <a16:creationId xmlns:a16="http://schemas.microsoft.com/office/drawing/2014/main" id="{F9220C63-1272-43F4-BE79-10DE8C90A3BF}"/>
              </a:ext>
            </a:extLst>
          </p:cNvPr>
          <p:cNvSpPr txBox="1"/>
          <p:nvPr/>
        </p:nvSpPr>
        <p:spPr>
          <a:xfrm>
            <a:off x="489988" y="5834840"/>
            <a:ext cx="1250731" cy="246221"/>
          </a:xfrm>
          <a:prstGeom prst="rect">
            <a:avLst/>
          </a:prstGeom>
          <a:noFill/>
        </p:spPr>
        <p:txBody>
          <a:bodyPr wrap="square" rtlCol="0">
            <a:spAutoFit/>
          </a:bodyPr>
          <a:lstStyle/>
          <a:p>
            <a:r>
              <a:rPr lang="en-US" sz="1000" dirty="0"/>
              <a:t>Aitken. James</a:t>
            </a:r>
          </a:p>
        </p:txBody>
      </p:sp>
      <p:sp>
        <p:nvSpPr>
          <p:cNvPr id="332" name="Rectangle: Rounded Corners 331">
            <a:extLst>
              <a:ext uri="{FF2B5EF4-FFF2-40B4-BE49-F238E27FC236}">
                <a16:creationId xmlns:a16="http://schemas.microsoft.com/office/drawing/2014/main" id="{60C8B878-AFFB-435C-AF8C-3EE02ED0FB7D}"/>
              </a:ext>
            </a:extLst>
          </p:cNvPr>
          <p:cNvSpPr/>
          <p:nvPr/>
        </p:nvSpPr>
        <p:spPr>
          <a:xfrm>
            <a:off x="553051" y="58558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1506115E-F045-4169-B37A-6E2F2AFA9369}"/>
              </a:ext>
            </a:extLst>
          </p:cNvPr>
          <p:cNvSpPr/>
          <p:nvPr/>
        </p:nvSpPr>
        <p:spPr>
          <a:xfrm>
            <a:off x="559227" y="605416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Rounded Corners 333">
            <a:extLst>
              <a:ext uri="{FF2B5EF4-FFF2-40B4-BE49-F238E27FC236}">
                <a16:creationId xmlns:a16="http://schemas.microsoft.com/office/drawing/2014/main" id="{68686645-60BE-479A-AD43-3E9E158D0987}"/>
              </a:ext>
            </a:extLst>
          </p:cNvPr>
          <p:cNvSpPr/>
          <p:nvPr/>
        </p:nvSpPr>
        <p:spPr>
          <a:xfrm>
            <a:off x="553052" y="60518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334">
            <a:extLst>
              <a:ext uri="{FF2B5EF4-FFF2-40B4-BE49-F238E27FC236}">
                <a16:creationId xmlns:a16="http://schemas.microsoft.com/office/drawing/2014/main" id="{D1BCDBFC-EEA3-4A3B-B191-F54D171F2048}"/>
              </a:ext>
            </a:extLst>
          </p:cNvPr>
          <p:cNvSpPr txBox="1"/>
          <p:nvPr/>
        </p:nvSpPr>
        <p:spPr>
          <a:xfrm>
            <a:off x="1682227" y="1942350"/>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336" name="Rectangle 335">
            <a:extLst>
              <a:ext uri="{FF2B5EF4-FFF2-40B4-BE49-F238E27FC236}">
                <a16:creationId xmlns:a16="http://schemas.microsoft.com/office/drawing/2014/main" id="{D90AC035-A7E0-4F6C-BC43-C48A9E0CA9F5}"/>
              </a:ext>
            </a:extLst>
          </p:cNvPr>
          <p:cNvSpPr/>
          <p:nvPr/>
        </p:nvSpPr>
        <p:spPr>
          <a:xfrm>
            <a:off x="2968926" y="2181812"/>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TextBox 336">
            <a:extLst>
              <a:ext uri="{FF2B5EF4-FFF2-40B4-BE49-F238E27FC236}">
                <a16:creationId xmlns:a16="http://schemas.microsoft.com/office/drawing/2014/main" id="{7076425F-D90D-4953-8646-761A6DCA49F0}"/>
              </a:ext>
            </a:extLst>
          </p:cNvPr>
          <p:cNvSpPr txBox="1"/>
          <p:nvPr/>
        </p:nvSpPr>
        <p:spPr>
          <a:xfrm>
            <a:off x="2888802" y="1940714"/>
            <a:ext cx="1250731" cy="246221"/>
          </a:xfrm>
          <a:prstGeom prst="rect">
            <a:avLst/>
          </a:prstGeom>
          <a:noFill/>
        </p:spPr>
        <p:txBody>
          <a:bodyPr wrap="square" rtlCol="0">
            <a:spAutoFit/>
          </a:bodyPr>
          <a:lstStyle/>
          <a:p>
            <a:r>
              <a:rPr lang="en-US" sz="1000" dirty="0"/>
              <a:t>Mary</a:t>
            </a:r>
          </a:p>
        </p:txBody>
      </p:sp>
      <p:sp>
        <p:nvSpPr>
          <p:cNvPr id="338" name="Rectangle: Rounded Corners 337">
            <a:extLst>
              <a:ext uri="{FF2B5EF4-FFF2-40B4-BE49-F238E27FC236}">
                <a16:creationId xmlns:a16="http://schemas.microsoft.com/office/drawing/2014/main" id="{E52A4D08-3943-46A3-96F0-E788CFC4A4EB}"/>
              </a:ext>
            </a:extLst>
          </p:cNvPr>
          <p:cNvSpPr/>
          <p:nvPr/>
        </p:nvSpPr>
        <p:spPr>
          <a:xfrm>
            <a:off x="1747269" y="21721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xtBox 338">
            <a:extLst>
              <a:ext uri="{FF2B5EF4-FFF2-40B4-BE49-F238E27FC236}">
                <a16:creationId xmlns:a16="http://schemas.microsoft.com/office/drawing/2014/main" id="{CB54BAC6-C7AE-4DC2-A390-47BED83C32A7}"/>
              </a:ext>
            </a:extLst>
          </p:cNvPr>
          <p:cNvSpPr txBox="1"/>
          <p:nvPr/>
        </p:nvSpPr>
        <p:spPr>
          <a:xfrm>
            <a:off x="1684206" y="2151155"/>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40" name="Rectangle: Rounded Corners 339">
            <a:extLst>
              <a:ext uri="{FF2B5EF4-FFF2-40B4-BE49-F238E27FC236}">
                <a16:creationId xmlns:a16="http://schemas.microsoft.com/office/drawing/2014/main" id="{0B0A4DD3-A6EA-4C1E-BC8B-5494DC4384C5}"/>
              </a:ext>
            </a:extLst>
          </p:cNvPr>
          <p:cNvSpPr/>
          <p:nvPr/>
        </p:nvSpPr>
        <p:spPr>
          <a:xfrm>
            <a:off x="2957466" y="23914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extBox 340">
            <a:extLst>
              <a:ext uri="{FF2B5EF4-FFF2-40B4-BE49-F238E27FC236}">
                <a16:creationId xmlns:a16="http://schemas.microsoft.com/office/drawing/2014/main" id="{34B65092-2E4E-4C2E-8EF7-C702939C26AA}"/>
              </a:ext>
            </a:extLst>
          </p:cNvPr>
          <p:cNvSpPr txBox="1"/>
          <p:nvPr/>
        </p:nvSpPr>
        <p:spPr>
          <a:xfrm>
            <a:off x="2894403" y="2370461"/>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342" name="Rectangle: Rounded Corners 341">
            <a:extLst>
              <a:ext uri="{FF2B5EF4-FFF2-40B4-BE49-F238E27FC236}">
                <a16:creationId xmlns:a16="http://schemas.microsoft.com/office/drawing/2014/main" id="{08B45C5E-1915-4C62-ADF2-E1FC24153036}"/>
              </a:ext>
            </a:extLst>
          </p:cNvPr>
          <p:cNvSpPr/>
          <p:nvPr/>
        </p:nvSpPr>
        <p:spPr>
          <a:xfrm>
            <a:off x="1745290" y="19633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CD8E6E0D-1198-4567-9E58-F95FECA868E8}"/>
              </a:ext>
            </a:extLst>
          </p:cNvPr>
          <p:cNvSpPr/>
          <p:nvPr/>
        </p:nvSpPr>
        <p:spPr>
          <a:xfrm>
            <a:off x="2958040" y="1964098"/>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Rounded Corners 343">
            <a:extLst>
              <a:ext uri="{FF2B5EF4-FFF2-40B4-BE49-F238E27FC236}">
                <a16:creationId xmlns:a16="http://schemas.microsoft.com/office/drawing/2014/main" id="{56887888-B90B-4B38-B971-9463CAFAA90E}"/>
              </a:ext>
            </a:extLst>
          </p:cNvPr>
          <p:cNvSpPr/>
          <p:nvPr/>
        </p:nvSpPr>
        <p:spPr>
          <a:xfrm>
            <a:off x="2951865" y="196173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a:extLst>
              <a:ext uri="{FF2B5EF4-FFF2-40B4-BE49-F238E27FC236}">
                <a16:creationId xmlns:a16="http://schemas.microsoft.com/office/drawing/2014/main" id="{FF7B0940-68A7-4408-B1F4-1FE06433BD49}"/>
              </a:ext>
            </a:extLst>
          </p:cNvPr>
          <p:cNvSpPr txBox="1"/>
          <p:nvPr/>
        </p:nvSpPr>
        <p:spPr>
          <a:xfrm>
            <a:off x="2899688" y="2158428"/>
            <a:ext cx="1250731" cy="246221"/>
          </a:xfrm>
          <a:prstGeom prst="rect">
            <a:avLst/>
          </a:prstGeom>
          <a:noFill/>
        </p:spPr>
        <p:txBody>
          <a:bodyPr wrap="square" rtlCol="0">
            <a:spAutoFit/>
          </a:bodyPr>
          <a:lstStyle/>
          <a:p>
            <a:r>
              <a:rPr lang="en-US" sz="1000" dirty="0"/>
              <a:t>William</a:t>
            </a:r>
          </a:p>
        </p:txBody>
      </p:sp>
      <p:sp>
        <p:nvSpPr>
          <p:cNvPr id="346" name="Rectangle: Rounded Corners 345">
            <a:extLst>
              <a:ext uri="{FF2B5EF4-FFF2-40B4-BE49-F238E27FC236}">
                <a16:creationId xmlns:a16="http://schemas.microsoft.com/office/drawing/2014/main" id="{639F42DA-880C-42F9-8849-7C7B0904A36D}"/>
              </a:ext>
            </a:extLst>
          </p:cNvPr>
          <p:cNvSpPr/>
          <p:nvPr/>
        </p:nvSpPr>
        <p:spPr>
          <a:xfrm>
            <a:off x="2962751" y="21794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B9109DD5-D9E3-46FE-A03F-F58B668C3A21}"/>
              </a:ext>
            </a:extLst>
          </p:cNvPr>
          <p:cNvSpPr/>
          <p:nvPr/>
        </p:nvSpPr>
        <p:spPr>
          <a:xfrm>
            <a:off x="1749725" y="1974984"/>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TextBox 347">
            <a:extLst>
              <a:ext uri="{FF2B5EF4-FFF2-40B4-BE49-F238E27FC236}">
                <a16:creationId xmlns:a16="http://schemas.microsoft.com/office/drawing/2014/main" id="{EB3A0EC8-BF7F-4FE1-96AF-F7B3E9C2A236}"/>
              </a:ext>
            </a:extLst>
          </p:cNvPr>
          <p:cNvSpPr txBox="1"/>
          <p:nvPr/>
        </p:nvSpPr>
        <p:spPr>
          <a:xfrm>
            <a:off x="1714885" y="5404003"/>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349" name="Rectangle: Rounded Corners 348">
            <a:extLst>
              <a:ext uri="{FF2B5EF4-FFF2-40B4-BE49-F238E27FC236}">
                <a16:creationId xmlns:a16="http://schemas.microsoft.com/office/drawing/2014/main" id="{8CD062EA-90F2-4721-84FB-569E16A529FD}"/>
              </a:ext>
            </a:extLst>
          </p:cNvPr>
          <p:cNvSpPr/>
          <p:nvPr/>
        </p:nvSpPr>
        <p:spPr>
          <a:xfrm>
            <a:off x="1777948" y="54250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7ABBC850-1279-4E73-A7FA-25D30BCD8026}"/>
              </a:ext>
            </a:extLst>
          </p:cNvPr>
          <p:cNvSpPr/>
          <p:nvPr/>
        </p:nvSpPr>
        <p:spPr>
          <a:xfrm>
            <a:off x="1782383" y="5436637"/>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TextBox 359">
            <a:extLst>
              <a:ext uri="{FF2B5EF4-FFF2-40B4-BE49-F238E27FC236}">
                <a16:creationId xmlns:a16="http://schemas.microsoft.com/office/drawing/2014/main" id="{C94F63A7-3AD9-49FD-A745-857CEB263A7A}"/>
              </a:ext>
            </a:extLst>
          </p:cNvPr>
          <p:cNvSpPr txBox="1"/>
          <p:nvPr/>
        </p:nvSpPr>
        <p:spPr>
          <a:xfrm>
            <a:off x="484799" y="3825581"/>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361" name="Rectangle: Rounded Corners 360">
            <a:extLst>
              <a:ext uri="{FF2B5EF4-FFF2-40B4-BE49-F238E27FC236}">
                <a16:creationId xmlns:a16="http://schemas.microsoft.com/office/drawing/2014/main" id="{8BB40857-3847-4463-B498-303CE68E60D7}"/>
              </a:ext>
            </a:extLst>
          </p:cNvPr>
          <p:cNvSpPr/>
          <p:nvPr/>
        </p:nvSpPr>
        <p:spPr>
          <a:xfrm>
            <a:off x="547862" y="38466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53155493-D5EA-41FA-B45A-9D7F9F5331F6}"/>
              </a:ext>
            </a:extLst>
          </p:cNvPr>
          <p:cNvSpPr/>
          <p:nvPr/>
        </p:nvSpPr>
        <p:spPr>
          <a:xfrm>
            <a:off x="552297" y="3858215"/>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a:extLst>
              <a:ext uri="{FF2B5EF4-FFF2-40B4-BE49-F238E27FC236}">
                <a16:creationId xmlns:a16="http://schemas.microsoft.com/office/drawing/2014/main" id="{84923F8D-D96B-4AFB-8575-824DF16A79A9}"/>
              </a:ext>
            </a:extLst>
          </p:cNvPr>
          <p:cNvSpPr/>
          <p:nvPr/>
        </p:nvSpPr>
        <p:spPr>
          <a:xfrm>
            <a:off x="563183" y="4282757"/>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TextBox 363">
            <a:extLst>
              <a:ext uri="{FF2B5EF4-FFF2-40B4-BE49-F238E27FC236}">
                <a16:creationId xmlns:a16="http://schemas.microsoft.com/office/drawing/2014/main" id="{77A64F3C-799E-4920-8278-3F1D31B4BC98}"/>
              </a:ext>
            </a:extLst>
          </p:cNvPr>
          <p:cNvSpPr txBox="1"/>
          <p:nvPr/>
        </p:nvSpPr>
        <p:spPr>
          <a:xfrm>
            <a:off x="483059" y="4041659"/>
            <a:ext cx="1250731" cy="246221"/>
          </a:xfrm>
          <a:prstGeom prst="rect">
            <a:avLst/>
          </a:prstGeom>
          <a:noFill/>
        </p:spPr>
        <p:txBody>
          <a:bodyPr wrap="square" rtlCol="0">
            <a:spAutoFit/>
          </a:bodyPr>
          <a:lstStyle/>
          <a:p>
            <a:r>
              <a:rPr lang="en-US" sz="1000" dirty="0"/>
              <a:t>Mary</a:t>
            </a:r>
          </a:p>
        </p:txBody>
      </p:sp>
      <p:sp>
        <p:nvSpPr>
          <p:cNvPr id="365" name="Rectangle 364">
            <a:extLst>
              <a:ext uri="{FF2B5EF4-FFF2-40B4-BE49-F238E27FC236}">
                <a16:creationId xmlns:a16="http://schemas.microsoft.com/office/drawing/2014/main" id="{F2209A51-3438-4965-8DBC-7C68A728E42A}"/>
              </a:ext>
            </a:extLst>
          </p:cNvPr>
          <p:cNvSpPr/>
          <p:nvPr/>
        </p:nvSpPr>
        <p:spPr>
          <a:xfrm>
            <a:off x="552297" y="4065043"/>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Rounded Corners 365">
            <a:extLst>
              <a:ext uri="{FF2B5EF4-FFF2-40B4-BE49-F238E27FC236}">
                <a16:creationId xmlns:a16="http://schemas.microsoft.com/office/drawing/2014/main" id="{C8909D7B-1891-43C8-9036-E4D0B7975BE1}"/>
              </a:ext>
            </a:extLst>
          </p:cNvPr>
          <p:cNvSpPr/>
          <p:nvPr/>
        </p:nvSpPr>
        <p:spPr>
          <a:xfrm>
            <a:off x="546122" y="406267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extBox 366">
            <a:extLst>
              <a:ext uri="{FF2B5EF4-FFF2-40B4-BE49-F238E27FC236}">
                <a16:creationId xmlns:a16="http://schemas.microsoft.com/office/drawing/2014/main" id="{88882BC2-CDEF-42B8-BFDA-9D0292BE9971}"/>
              </a:ext>
            </a:extLst>
          </p:cNvPr>
          <p:cNvSpPr txBox="1"/>
          <p:nvPr/>
        </p:nvSpPr>
        <p:spPr>
          <a:xfrm>
            <a:off x="493945" y="4259373"/>
            <a:ext cx="1250731" cy="246221"/>
          </a:xfrm>
          <a:prstGeom prst="rect">
            <a:avLst/>
          </a:prstGeom>
          <a:noFill/>
        </p:spPr>
        <p:txBody>
          <a:bodyPr wrap="square" rtlCol="0">
            <a:spAutoFit/>
          </a:bodyPr>
          <a:lstStyle/>
          <a:p>
            <a:r>
              <a:rPr lang="en-US" sz="1000" dirty="0"/>
              <a:t>William</a:t>
            </a:r>
          </a:p>
        </p:txBody>
      </p:sp>
      <p:sp>
        <p:nvSpPr>
          <p:cNvPr id="368" name="Rectangle: Rounded Corners 367">
            <a:extLst>
              <a:ext uri="{FF2B5EF4-FFF2-40B4-BE49-F238E27FC236}">
                <a16:creationId xmlns:a16="http://schemas.microsoft.com/office/drawing/2014/main" id="{9AFE0A7F-2EB1-45FB-8F19-E3C0CAD11296}"/>
              </a:ext>
            </a:extLst>
          </p:cNvPr>
          <p:cNvSpPr/>
          <p:nvPr/>
        </p:nvSpPr>
        <p:spPr>
          <a:xfrm>
            <a:off x="557008" y="42803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a:extLst>
              <a:ext uri="{FF2B5EF4-FFF2-40B4-BE49-F238E27FC236}">
                <a16:creationId xmlns:a16="http://schemas.microsoft.com/office/drawing/2014/main" id="{2C06EB04-E392-4F8A-BE3F-8AD12CBB70B6}"/>
              </a:ext>
            </a:extLst>
          </p:cNvPr>
          <p:cNvSpPr txBox="1"/>
          <p:nvPr/>
        </p:nvSpPr>
        <p:spPr>
          <a:xfrm rot="16200000">
            <a:off x="-163540" y="3496686"/>
            <a:ext cx="696409" cy="369332"/>
          </a:xfrm>
          <a:prstGeom prst="rect">
            <a:avLst/>
          </a:prstGeom>
          <a:noFill/>
        </p:spPr>
        <p:txBody>
          <a:bodyPr wrap="none" rtlCol="0">
            <a:spAutoFit/>
          </a:bodyPr>
          <a:lstStyle/>
          <a:p>
            <a:r>
              <a:rPr lang="en-US" dirty="0">
                <a:solidFill>
                  <a:srgbClr val="00B050"/>
                </a:solidFill>
              </a:rPr>
              <a:t>Vitals</a:t>
            </a:r>
          </a:p>
        </p:txBody>
      </p:sp>
      <p:sp>
        <p:nvSpPr>
          <p:cNvPr id="370" name="TextBox 369">
            <a:extLst>
              <a:ext uri="{FF2B5EF4-FFF2-40B4-BE49-F238E27FC236}">
                <a16:creationId xmlns:a16="http://schemas.microsoft.com/office/drawing/2014/main" id="{D3B4F2BE-14B4-4719-B098-945CFF6E5C35}"/>
              </a:ext>
            </a:extLst>
          </p:cNvPr>
          <p:cNvSpPr txBox="1"/>
          <p:nvPr/>
        </p:nvSpPr>
        <p:spPr>
          <a:xfrm rot="16200000">
            <a:off x="-379592" y="5627848"/>
            <a:ext cx="1128514" cy="369332"/>
          </a:xfrm>
          <a:prstGeom prst="rect">
            <a:avLst/>
          </a:prstGeom>
          <a:noFill/>
        </p:spPr>
        <p:txBody>
          <a:bodyPr wrap="none" rtlCol="0">
            <a:spAutoFit/>
          </a:bodyPr>
          <a:lstStyle/>
          <a:p>
            <a:r>
              <a:rPr lang="en-US" dirty="0">
                <a:solidFill>
                  <a:srgbClr val="00B050"/>
                </a:solidFill>
              </a:rPr>
              <a:t>Marriages</a:t>
            </a:r>
          </a:p>
        </p:txBody>
      </p:sp>
      <p:sp>
        <p:nvSpPr>
          <p:cNvPr id="371" name="TextBox 370">
            <a:extLst>
              <a:ext uri="{FF2B5EF4-FFF2-40B4-BE49-F238E27FC236}">
                <a16:creationId xmlns:a16="http://schemas.microsoft.com/office/drawing/2014/main" id="{305805BC-433E-4A15-9FEA-462959F9EBDB}"/>
              </a:ext>
            </a:extLst>
          </p:cNvPr>
          <p:cNvSpPr txBox="1"/>
          <p:nvPr/>
        </p:nvSpPr>
        <p:spPr>
          <a:xfrm rot="16200000">
            <a:off x="-413416" y="2192760"/>
            <a:ext cx="1196161" cy="369332"/>
          </a:xfrm>
          <a:prstGeom prst="rect">
            <a:avLst/>
          </a:prstGeom>
          <a:noFill/>
        </p:spPr>
        <p:txBody>
          <a:bodyPr wrap="none" rtlCol="0">
            <a:spAutoFit/>
          </a:bodyPr>
          <a:lstStyle/>
          <a:p>
            <a:r>
              <a:rPr lang="en-US" dirty="0">
                <a:solidFill>
                  <a:srgbClr val="00B050"/>
                </a:solidFill>
              </a:rPr>
              <a:t>Household</a:t>
            </a:r>
          </a:p>
        </p:txBody>
      </p:sp>
      <p:sp>
        <p:nvSpPr>
          <p:cNvPr id="132" name="Rectangle: Rounded Corners 131">
            <a:extLst>
              <a:ext uri="{FF2B5EF4-FFF2-40B4-BE49-F238E27FC236}">
                <a16:creationId xmlns:a16="http://schemas.microsoft.com/office/drawing/2014/main" id="{B82BF691-178F-4476-B801-346555058F74}"/>
              </a:ext>
            </a:extLst>
          </p:cNvPr>
          <p:cNvSpPr/>
          <p:nvPr/>
        </p:nvSpPr>
        <p:spPr>
          <a:xfrm>
            <a:off x="5552754" y="7609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4A62B651-CE29-4EB3-BD99-E373E8423815}"/>
              </a:ext>
            </a:extLst>
          </p:cNvPr>
          <p:cNvSpPr txBox="1"/>
          <p:nvPr/>
        </p:nvSpPr>
        <p:spPr>
          <a:xfrm>
            <a:off x="5489691" y="739916"/>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Tree>
    <p:extLst>
      <p:ext uri="{BB962C8B-B14F-4D97-AF65-F5344CB8AC3E}">
        <p14:creationId xmlns:p14="http://schemas.microsoft.com/office/powerpoint/2010/main" val="247421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D6F010-8DEA-403F-BCB2-1BCC5171DE07}"/>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B0EE1026-DDC3-41B1-AF22-B8338E17E64E}"/>
              </a:ext>
            </a:extLst>
          </p:cNvPr>
          <p:cNvPicPr>
            <a:picLocks noChangeAspect="1"/>
          </p:cNvPicPr>
          <p:nvPr/>
        </p:nvPicPr>
        <p:blipFill>
          <a:blip r:embed="rId3"/>
          <a:stretch>
            <a:fillRect/>
          </a:stretch>
        </p:blipFill>
        <p:spPr>
          <a:xfrm>
            <a:off x="3641951" y="872897"/>
            <a:ext cx="6257925" cy="2543175"/>
          </a:xfrm>
          <a:prstGeom prst="rect">
            <a:avLst/>
          </a:prstGeom>
          <a:ln>
            <a:solidFill>
              <a:schemeClr val="tx1"/>
            </a:solidFill>
          </a:ln>
        </p:spPr>
      </p:pic>
      <p:pic>
        <p:nvPicPr>
          <p:cNvPr id="8" name="Picture 7">
            <a:extLst>
              <a:ext uri="{FF2B5EF4-FFF2-40B4-BE49-F238E27FC236}">
                <a16:creationId xmlns:a16="http://schemas.microsoft.com/office/drawing/2014/main" id="{17663755-BC86-4202-BF72-E2051C937151}"/>
              </a:ext>
            </a:extLst>
          </p:cNvPr>
          <p:cNvPicPr>
            <a:picLocks noChangeAspect="1"/>
          </p:cNvPicPr>
          <p:nvPr/>
        </p:nvPicPr>
        <p:blipFill>
          <a:blip r:embed="rId4"/>
          <a:stretch>
            <a:fillRect/>
          </a:stretch>
        </p:blipFill>
        <p:spPr>
          <a:xfrm>
            <a:off x="3635830" y="3824965"/>
            <a:ext cx="6259286" cy="1885950"/>
          </a:xfrm>
          <a:prstGeom prst="rect">
            <a:avLst/>
          </a:prstGeom>
          <a:ln>
            <a:solidFill>
              <a:schemeClr val="tx1"/>
            </a:solidFill>
          </a:ln>
        </p:spPr>
      </p:pic>
      <p:sp>
        <p:nvSpPr>
          <p:cNvPr id="9" name="TextBox 8">
            <a:extLst>
              <a:ext uri="{FF2B5EF4-FFF2-40B4-BE49-F238E27FC236}">
                <a16:creationId xmlns:a16="http://schemas.microsoft.com/office/drawing/2014/main" id="{601E3BF4-34EF-48B0-81AC-00485957476B}"/>
              </a:ext>
            </a:extLst>
          </p:cNvPr>
          <p:cNvSpPr txBox="1"/>
          <p:nvPr/>
        </p:nvSpPr>
        <p:spPr>
          <a:xfrm>
            <a:off x="2316238" y="1219200"/>
            <a:ext cx="789190" cy="369332"/>
          </a:xfrm>
          <a:prstGeom prst="rect">
            <a:avLst/>
          </a:prstGeom>
          <a:noFill/>
        </p:spPr>
        <p:txBody>
          <a:bodyPr wrap="none" rtlCol="0">
            <a:spAutoFit/>
          </a:bodyPr>
          <a:lstStyle/>
          <a:p>
            <a:r>
              <a:rPr lang="en-US" dirty="0">
                <a:solidFill>
                  <a:srgbClr val="00B050"/>
                </a:solidFill>
              </a:rPr>
              <a:t>Family</a:t>
            </a:r>
          </a:p>
        </p:txBody>
      </p:sp>
      <p:sp>
        <p:nvSpPr>
          <p:cNvPr id="10" name="TextBox 9">
            <a:extLst>
              <a:ext uri="{FF2B5EF4-FFF2-40B4-BE49-F238E27FC236}">
                <a16:creationId xmlns:a16="http://schemas.microsoft.com/office/drawing/2014/main" id="{397288A1-5999-4CA5-A1A8-82B1113EFEA4}"/>
              </a:ext>
            </a:extLst>
          </p:cNvPr>
          <p:cNvSpPr txBox="1"/>
          <p:nvPr/>
        </p:nvSpPr>
        <p:spPr>
          <a:xfrm>
            <a:off x="1446589" y="3810000"/>
            <a:ext cx="1821011" cy="369332"/>
          </a:xfrm>
          <a:prstGeom prst="rect">
            <a:avLst/>
          </a:prstGeom>
          <a:noFill/>
        </p:spPr>
        <p:txBody>
          <a:bodyPr wrap="none" rtlCol="0">
            <a:spAutoFit/>
          </a:bodyPr>
          <a:lstStyle/>
          <a:p>
            <a:r>
              <a:rPr lang="en-US" dirty="0">
                <a:solidFill>
                  <a:srgbClr val="00B050"/>
                </a:solidFill>
              </a:rPr>
              <a:t>Marriage (partial)</a:t>
            </a:r>
          </a:p>
        </p:txBody>
      </p:sp>
    </p:spTree>
    <p:extLst>
      <p:ext uri="{BB962C8B-B14F-4D97-AF65-F5344CB8AC3E}">
        <p14:creationId xmlns:p14="http://schemas.microsoft.com/office/powerpoint/2010/main" val="76513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129">
            <a:extLst>
              <a:ext uri="{FF2B5EF4-FFF2-40B4-BE49-F238E27FC236}">
                <a16:creationId xmlns:a16="http://schemas.microsoft.com/office/drawing/2014/main" id="{CE0B837D-2EF1-4106-B174-074D570BB961}"/>
              </a:ext>
            </a:extLst>
          </p:cNvPr>
          <p:cNvSpPr txBox="1"/>
          <p:nvPr/>
        </p:nvSpPr>
        <p:spPr>
          <a:xfrm>
            <a:off x="2901426" y="4674656"/>
            <a:ext cx="1250731" cy="246221"/>
          </a:xfrm>
          <a:prstGeom prst="rect">
            <a:avLst/>
          </a:prstGeom>
          <a:noFill/>
        </p:spPr>
        <p:txBody>
          <a:bodyPr wrap="square" rtlCol="0">
            <a:spAutoFit/>
          </a:bodyPr>
          <a:lstStyle/>
          <a:p>
            <a:r>
              <a:rPr lang="en-US" sz="1000" dirty="0"/>
              <a:t>9 April 1654</a:t>
            </a:r>
          </a:p>
        </p:txBody>
      </p:sp>
      <p:sp>
        <p:nvSpPr>
          <p:cNvPr id="126" name="Rectangle 125">
            <a:extLst>
              <a:ext uri="{FF2B5EF4-FFF2-40B4-BE49-F238E27FC236}">
                <a16:creationId xmlns:a16="http://schemas.microsoft.com/office/drawing/2014/main" id="{AE56292E-85BC-494C-9010-37B2AF56C84C}"/>
              </a:ext>
            </a:extLst>
          </p:cNvPr>
          <p:cNvSpPr/>
          <p:nvPr/>
        </p:nvSpPr>
        <p:spPr>
          <a:xfrm>
            <a:off x="2968925" y="4489576"/>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1E4F4BBE-40CD-4D7F-996E-61C4E76A9231}"/>
              </a:ext>
            </a:extLst>
          </p:cNvPr>
          <p:cNvSpPr txBox="1"/>
          <p:nvPr/>
        </p:nvSpPr>
        <p:spPr>
          <a:xfrm>
            <a:off x="484791" y="4467823"/>
            <a:ext cx="1250731" cy="246221"/>
          </a:xfrm>
          <a:prstGeom prst="rect">
            <a:avLst/>
          </a:prstGeom>
          <a:noFill/>
        </p:spPr>
        <p:txBody>
          <a:bodyPr wrap="square" rtlCol="0">
            <a:spAutoFit/>
          </a:bodyPr>
          <a:lstStyle/>
          <a:p>
            <a:r>
              <a:rPr lang="en-US" sz="1000" dirty="0"/>
              <a:t>16 Oct.1763</a:t>
            </a:r>
          </a:p>
        </p:txBody>
      </p:sp>
      <p:sp>
        <p:nvSpPr>
          <p:cNvPr id="123" name="Rectangle 122">
            <a:extLst>
              <a:ext uri="{FF2B5EF4-FFF2-40B4-BE49-F238E27FC236}">
                <a16:creationId xmlns:a16="http://schemas.microsoft.com/office/drawing/2014/main" id="{14631EE4-A7ED-4FB7-A4A3-3940B56E16EA}"/>
              </a:ext>
            </a:extLst>
          </p:cNvPr>
          <p:cNvSpPr/>
          <p:nvPr/>
        </p:nvSpPr>
        <p:spPr>
          <a:xfrm>
            <a:off x="552289" y="4500457"/>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E11DAD2-3CC1-4EF1-AE66-8ECFAC38E13F}"/>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66" name="Arrow: Right 65">
            <a:extLst>
              <a:ext uri="{FF2B5EF4-FFF2-40B4-BE49-F238E27FC236}">
                <a16:creationId xmlns:a16="http://schemas.microsoft.com/office/drawing/2014/main" id="{499309D9-F336-448D-9025-D48C11F6B4AB}"/>
              </a:ext>
            </a:extLst>
          </p:cNvPr>
          <p:cNvSpPr/>
          <p:nvPr/>
        </p:nvSpPr>
        <p:spPr>
          <a:xfrm rot="14603558">
            <a:off x="6305550" y="397307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1F20008-4BE8-4E21-9DF5-DDF1CBD11868}"/>
              </a:ext>
            </a:extLst>
          </p:cNvPr>
          <p:cNvSpPr/>
          <p:nvPr/>
        </p:nvSpPr>
        <p:spPr>
          <a:xfrm>
            <a:off x="7534493" y="3679371"/>
            <a:ext cx="604558" cy="10737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845213C3-5AB3-4CBA-99AB-832D49B48EED}"/>
              </a:ext>
            </a:extLst>
          </p:cNvPr>
          <p:cNvSpPr/>
          <p:nvPr/>
        </p:nvSpPr>
        <p:spPr>
          <a:xfrm>
            <a:off x="7532514" y="1587335"/>
            <a:ext cx="554582" cy="98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446AD37-7D14-49D1-8512-22EEB41BB315}"/>
              </a:ext>
            </a:extLst>
          </p:cNvPr>
          <p:cNvSpPr/>
          <p:nvPr/>
        </p:nvSpPr>
        <p:spPr>
          <a:xfrm>
            <a:off x="7798226" y="2079172"/>
            <a:ext cx="866803" cy="9797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8A1C48E6-EE60-4CA2-BBD8-0B0A427E9A25}"/>
              </a:ext>
            </a:extLst>
          </p:cNvPr>
          <p:cNvSpPr/>
          <p:nvPr/>
        </p:nvSpPr>
        <p:spPr>
          <a:xfrm>
            <a:off x="7965470" y="1234760"/>
            <a:ext cx="242360" cy="93297"/>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A5EA5523-4BCC-4C59-8CF7-7606D6ED135C}"/>
              </a:ext>
            </a:extLst>
          </p:cNvPr>
          <p:cNvSpPr/>
          <p:nvPr/>
        </p:nvSpPr>
        <p:spPr>
          <a:xfrm>
            <a:off x="8455328" y="5480188"/>
            <a:ext cx="351216" cy="9329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5E3B02E0-98B5-4C82-B488-2E7560EA6079}"/>
              </a:ext>
            </a:extLst>
          </p:cNvPr>
          <p:cNvSpPr txBox="1"/>
          <p:nvPr/>
        </p:nvSpPr>
        <p:spPr>
          <a:xfrm>
            <a:off x="1703999" y="1757289"/>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159" name="Rectangle 158">
            <a:extLst>
              <a:ext uri="{FF2B5EF4-FFF2-40B4-BE49-F238E27FC236}">
                <a16:creationId xmlns:a16="http://schemas.microsoft.com/office/drawing/2014/main" id="{D844A26C-16E1-405F-B7CB-AEA78E459673}"/>
              </a:ext>
            </a:extLst>
          </p:cNvPr>
          <p:cNvSpPr/>
          <p:nvPr/>
        </p:nvSpPr>
        <p:spPr>
          <a:xfrm>
            <a:off x="2990698" y="1996751"/>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05FE5ADF-3F77-4A8B-A6E0-681F2D9965E9}"/>
              </a:ext>
            </a:extLst>
          </p:cNvPr>
          <p:cNvSpPr txBox="1"/>
          <p:nvPr/>
        </p:nvSpPr>
        <p:spPr>
          <a:xfrm>
            <a:off x="2910574" y="1755653"/>
            <a:ext cx="1250731" cy="246221"/>
          </a:xfrm>
          <a:prstGeom prst="rect">
            <a:avLst/>
          </a:prstGeom>
          <a:noFill/>
        </p:spPr>
        <p:txBody>
          <a:bodyPr wrap="square" rtlCol="0">
            <a:spAutoFit/>
          </a:bodyPr>
          <a:lstStyle/>
          <a:p>
            <a:r>
              <a:rPr lang="en-US" sz="1000" dirty="0"/>
              <a:t>Mary</a:t>
            </a:r>
          </a:p>
        </p:txBody>
      </p:sp>
      <p:sp>
        <p:nvSpPr>
          <p:cNvPr id="165" name="Rectangle 164">
            <a:extLst>
              <a:ext uri="{FF2B5EF4-FFF2-40B4-BE49-F238E27FC236}">
                <a16:creationId xmlns:a16="http://schemas.microsoft.com/office/drawing/2014/main" id="{CCEC1288-CDAA-42F1-A02B-385BDAD8DA1F}"/>
              </a:ext>
            </a:extLst>
          </p:cNvPr>
          <p:cNvSpPr/>
          <p:nvPr/>
        </p:nvSpPr>
        <p:spPr>
          <a:xfrm>
            <a:off x="562979" y="578102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467D6879-3A3B-4F9F-88B3-166B4590F620}"/>
              </a:ext>
            </a:extLst>
          </p:cNvPr>
          <p:cNvSpPr/>
          <p:nvPr/>
        </p:nvSpPr>
        <p:spPr>
          <a:xfrm>
            <a:off x="538335" y="287571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ABD24C19-A219-4529-9F56-DD59736CA0EF}"/>
              </a:ext>
            </a:extLst>
          </p:cNvPr>
          <p:cNvSpPr/>
          <p:nvPr/>
        </p:nvSpPr>
        <p:spPr>
          <a:xfrm>
            <a:off x="553454" y="179336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40F00A06-2629-4DEA-8196-10F1B3C1FDBA}"/>
              </a:ext>
            </a:extLst>
          </p:cNvPr>
          <p:cNvSpPr/>
          <p:nvPr/>
        </p:nvSpPr>
        <p:spPr>
          <a:xfrm>
            <a:off x="544338" y="1383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10618BF7-4075-4A6C-BFB0-20F2430BEDEA}"/>
              </a:ext>
            </a:extLst>
          </p:cNvPr>
          <p:cNvSpPr txBox="1"/>
          <p:nvPr/>
        </p:nvSpPr>
        <p:spPr>
          <a:xfrm>
            <a:off x="481275" y="136277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170" name="Rectangle: Rounded Corners 169">
            <a:extLst>
              <a:ext uri="{FF2B5EF4-FFF2-40B4-BE49-F238E27FC236}">
                <a16:creationId xmlns:a16="http://schemas.microsoft.com/office/drawing/2014/main" id="{83E58BF8-B2A5-40D9-BBAC-BC86D2A20022}"/>
              </a:ext>
            </a:extLst>
          </p:cNvPr>
          <p:cNvSpPr/>
          <p:nvPr/>
        </p:nvSpPr>
        <p:spPr>
          <a:xfrm>
            <a:off x="532160" y="28733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22FF63C3-AF54-4C48-A343-798880FDD2F8}"/>
              </a:ext>
            </a:extLst>
          </p:cNvPr>
          <p:cNvSpPr txBox="1"/>
          <p:nvPr/>
        </p:nvSpPr>
        <p:spPr>
          <a:xfrm>
            <a:off x="469097" y="2852327"/>
            <a:ext cx="1250731" cy="246221"/>
          </a:xfrm>
          <a:prstGeom prst="rect">
            <a:avLst/>
          </a:prstGeom>
          <a:noFill/>
        </p:spPr>
        <p:txBody>
          <a:bodyPr wrap="square" rtlCol="0">
            <a:spAutoFit/>
          </a:bodyPr>
          <a:lstStyle/>
          <a:p>
            <a:r>
              <a:rPr lang="en-US" sz="1000" dirty="0" err="1"/>
              <a:t>Adame</a:t>
            </a:r>
            <a:r>
              <a:rPr lang="en-US" sz="1000" dirty="0"/>
              <a:t>, Robert</a:t>
            </a:r>
          </a:p>
        </p:txBody>
      </p:sp>
      <p:cxnSp>
        <p:nvCxnSpPr>
          <p:cNvPr id="172" name="Straight Connector 171">
            <a:extLst>
              <a:ext uri="{FF2B5EF4-FFF2-40B4-BE49-F238E27FC236}">
                <a16:creationId xmlns:a16="http://schemas.microsoft.com/office/drawing/2014/main" id="{918A13A6-7834-4A49-89C1-375996A75FA5}"/>
              </a:ext>
            </a:extLst>
          </p:cNvPr>
          <p:cNvCxnSpPr>
            <a:cxnSpLocks/>
          </p:cNvCxnSpPr>
          <p:nvPr/>
        </p:nvCxnSpPr>
        <p:spPr>
          <a:xfrm>
            <a:off x="343116" y="273766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3" name="Rectangle: Rounded Corners 172">
            <a:extLst>
              <a:ext uri="{FF2B5EF4-FFF2-40B4-BE49-F238E27FC236}">
                <a16:creationId xmlns:a16="http://schemas.microsoft.com/office/drawing/2014/main" id="{9A9AFB21-42D5-47EF-9B15-59E7A0F4BA16}"/>
              </a:ext>
            </a:extLst>
          </p:cNvPr>
          <p:cNvSpPr/>
          <p:nvPr/>
        </p:nvSpPr>
        <p:spPr>
          <a:xfrm>
            <a:off x="547279" y="17804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4161DF90-2132-4292-B650-7D920AFE406C}"/>
              </a:ext>
            </a:extLst>
          </p:cNvPr>
          <p:cNvSpPr txBox="1"/>
          <p:nvPr/>
        </p:nvSpPr>
        <p:spPr>
          <a:xfrm>
            <a:off x="465554" y="1750137"/>
            <a:ext cx="1250731" cy="400110"/>
          </a:xfrm>
          <a:prstGeom prst="rect">
            <a:avLst/>
          </a:prstGeom>
          <a:noFill/>
        </p:spPr>
        <p:txBody>
          <a:bodyPr wrap="square" rtlCol="0">
            <a:spAutoFit/>
          </a:bodyPr>
          <a:lstStyle/>
          <a:p>
            <a:r>
              <a:rPr lang="en-US" sz="1000" dirty="0" err="1"/>
              <a:t>Adame</a:t>
            </a:r>
            <a:r>
              <a:rPr lang="en-US" sz="1000" dirty="0"/>
              <a:t>, Robert</a:t>
            </a:r>
          </a:p>
          <a:p>
            <a:endParaRPr lang="en-US" sz="1000" dirty="0"/>
          </a:p>
        </p:txBody>
      </p:sp>
      <p:sp>
        <p:nvSpPr>
          <p:cNvPr id="175" name="Rectangle: Rounded Corners 174">
            <a:extLst>
              <a:ext uri="{FF2B5EF4-FFF2-40B4-BE49-F238E27FC236}">
                <a16:creationId xmlns:a16="http://schemas.microsoft.com/office/drawing/2014/main" id="{E3FA144B-0C61-4BD5-94F6-0DB4743434A9}"/>
              </a:ext>
            </a:extLst>
          </p:cNvPr>
          <p:cNvSpPr/>
          <p:nvPr/>
        </p:nvSpPr>
        <p:spPr>
          <a:xfrm>
            <a:off x="1769041" y="19871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7F82DBCE-44A8-4DAF-91DB-5BD755DF1AD7}"/>
              </a:ext>
            </a:extLst>
          </p:cNvPr>
          <p:cNvSpPr txBox="1"/>
          <p:nvPr/>
        </p:nvSpPr>
        <p:spPr>
          <a:xfrm>
            <a:off x="1705978" y="1966094"/>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77" name="Rectangle: Rounded Corners 176">
            <a:extLst>
              <a:ext uri="{FF2B5EF4-FFF2-40B4-BE49-F238E27FC236}">
                <a16:creationId xmlns:a16="http://schemas.microsoft.com/office/drawing/2014/main" id="{C7C5FA15-C3CE-4B2B-BC55-AC65F7F9583F}"/>
              </a:ext>
            </a:extLst>
          </p:cNvPr>
          <p:cNvSpPr/>
          <p:nvPr/>
        </p:nvSpPr>
        <p:spPr>
          <a:xfrm>
            <a:off x="2979238" y="22064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8F9372B3-3AF6-4959-A030-D9BED2E8EC6C}"/>
              </a:ext>
            </a:extLst>
          </p:cNvPr>
          <p:cNvSpPr txBox="1"/>
          <p:nvPr/>
        </p:nvSpPr>
        <p:spPr>
          <a:xfrm>
            <a:off x="2916175" y="2185400"/>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179" name="Straight Connector 178">
            <a:extLst>
              <a:ext uri="{FF2B5EF4-FFF2-40B4-BE49-F238E27FC236}">
                <a16:creationId xmlns:a16="http://schemas.microsoft.com/office/drawing/2014/main" id="{EAE8E5FD-7085-46D2-99C3-F5BDCBBE0486}"/>
              </a:ext>
            </a:extLst>
          </p:cNvPr>
          <p:cNvCxnSpPr>
            <a:cxnSpLocks/>
          </p:cNvCxnSpPr>
          <p:nvPr/>
        </p:nvCxnSpPr>
        <p:spPr>
          <a:xfrm>
            <a:off x="345543" y="166830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92E92F9-E2ED-495B-8385-BEE1CC7656FE}"/>
              </a:ext>
            </a:extLst>
          </p:cNvPr>
          <p:cNvCxnSpPr>
            <a:cxnSpLocks/>
          </p:cNvCxnSpPr>
          <p:nvPr/>
        </p:nvCxnSpPr>
        <p:spPr>
          <a:xfrm>
            <a:off x="356384" y="669901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ectangle: Rounded Corners 184">
            <a:extLst>
              <a:ext uri="{FF2B5EF4-FFF2-40B4-BE49-F238E27FC236}">
                <a16:creationId xmlns:a16="http://schemas.microsoft.com/office/drawing/2014/main" id="{8C15BDA2-061E-4A2A-9030-6C91A346DBFA}"/>
              </a:ext>
            </a:extLst>
          </p:cNvPr>
          <p:cNvSpPr/>
          <p:nvPr/>
        </p:nvSpPr>
        <p:spPr>
          <a:xfrm>
            <a:off x="544649" y="46975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8761AD71-3C5B-4D0F-87F4-AAFBC018A272}"/>
              </a:ext>
            </a:extLst>
          </p:cNvPr>
          <p:cNvSpPr txBox="1"/>
          <p:nvPr/>
        </p:nvSpPr>
        <p:spPr>
          <a:xfrm>
            <a:off x="493016" y="4676579"/>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87" name="Rectangle: Rounded Corners 186">
            <a:extLst>
              <a:ext uri="{FF2B5EF4-FFF2-40B4-BE49-F238E27FC236}">
                <a16:creationId xmlns:a16="http://schemas.microsoft.com/office/drawing/2014/main" id="{2D7974FB-82A4-43A1-9108-481F091F628A}"/>
              </a:ext>
            </a:extLst>
          </p:cNvPr>
          <p:cNvSpPr/>
          <p:nvPr/>
        </p:nvSpPr>
        <p:spPr>
          <a:xfrm>
            <a:off x="1756229" y="44879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18E731EE-F1C4-4CC7-B88C-4DA066D6A113}"/>
              </a:ext>
            </a:extLst>
          </p:cNvPr>
          <p:cNvSpPr txBox="1"/>
          <p:nvPr/>
        </p:nvSpPr>
        <p:spPr>
          <a:xfrm>
            <a:off x="1693166" y="4466925"/>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89" name="Rectangle: Rounded Corners 188">
            <a:extLst>
              <a:ext uri="{FF2B5EF4-FFF2-40B4-BE49-F238E27FC236}">
                <a16:creationId xmlns:a16="http://schemas.microsoft.com/office/drawing/2014/main" id="{385F78E2-0DC6-4B88-8699-FC5446E38A35}"/>
              </a:ext>
            </a:extLst>
          </p:cNvPr>
          <p:cNvSpPr/>
          <p:nvPr/>
        </p:nvSpPr>
        <p:spPr>
          <a:xfrm>
            <a:off x="2967809" y="49124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470891FA-5731-4EF3-A918-7D1326A900CC}"/>
              </a:ext>
            </a:extLst>
          </p:cNvPr>
          <p:cNvSpPr txBox="1"/>
          <p:nvPr/>
        </p:nvSpPr>
        <p:spPr>
          <a:xfrm>
            <a:off x="2904746" y="489147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1" name="Rectangle: Rounded Corners 190">
            <a:extLst>
              <a:ext uri="{FF2B5EF4-FFF2-40B4-BE49-F238E27FC236}">
                <a16:creationId xmlns:a16="http://schemas.microsoft.com/office/drawing/2014/main" id="{786454C1-A08C-41D6-8F13-84001C6169C3}"/>
              </a:ext>
            </a:extLst>
          </p:cNvPr>
          <p:cNvSpPr/>
          <p:nvPr/>
        </p:nvSpPr>
        <p:spPr>
          <a:xfrm>
            <a:off x="4167959" y="44770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64CE0FC2-B116-4415-84F0-797AFCB82D63}"/>
              </a:ext>
            </a:extLst>
          </p:cNvPr>
          <p:cNvSpPr txBox="1"/>
          <p:nvPr/>
        </p:nvSpPr>
        <p:spPr>
          <a:xfrm>
            <a:off x="4104896" y="4456047"/>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193" name="Rectangle: Rounded Corners 192">
            <a:extLst>
              <a:ext uri="{FF2B5EF4-FFF2-40B4-BE49-F238E27FC236}">
                <a16:creationId xmlns:a16="http://schemas.microsoft.com/office/drawing/2014/main" id="{CF66213E-1A3E-40DC-9366-9BEFBE1831CF}"/>
              </a:ext>
            </a:extLst>
          </p:cNvPr>
          <p:cNvSpPr/>
          <p:nvPr/>
        </p:nvSpPr>
        <p:spPr>
          <a:xfrm>
            <a:off x="54603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511A5E5C-271D-43CD-A402-2971ECBBB3E5}"/>
              </a:ext>
            </a:extLst>
          </p:cNvPr>
          <p:cNvSpPr txBox="1"/>
          <p:nvPr/>
        </p:nvSpPr>
        <p:spPr>
          <a:xfrm>
            <a:off x="482968" y="524853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195" name="Rectangle: Rounded Corners 194">
            <a:extLst>
              <a:ext uri="{FF2B5EF4-FFF2-40B4-BE49-F238E27FC236}">
                <a16:creationId xmlns:a16="http://schemas.microsoft.com/office/drawing/2014/main" id="{8C5B7AA3-2FE1-4426-84E8-2C5C2022E002}"/>
              </a:ext>
            </a:extLst>
          </p:cNvPr>
          <p:cNvSpPr/>
          <p:nvPr/>
        </p:nvSpPr>
        <p:spPr>
          <a:xfrm>
            <a:off x="175761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7DB370FC-0149-41BF-9A92-B4C70124E772}"/>
              </a:ext>
            </a:extLst>
          </p:cNvPr>
          <p:cNvSpPr txBox="1"/>
          <p:nvPr/>
        </p:nvSpPr>
        <p:spPr>
          <a:xfrm>
            <a:off x="1694548" y="5248532"/>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197" name="Rectangle: Rounded Corners 196">
            <a:extLst>
              <a:ext uri="{FF2B5EF4-FFF2-40B4-BE49-F238E27FC236}">
                <a16:creationId xmlns:a16="http://schemas.microsoft.com/office/drawing/2014/main" id="{08D9F818-4B5E-41ED-997E-854C95E6A57B}"/>
              </a:ext>
            </a:extLst>
          </p:cNvPr>
          <p:cNvSpPr/>
          <p:nvPr/>
        </p:nvSpPr>
        <p:spPr>
          <a:xfrm>
            <a:off x="298062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2156E39-5750-45C2-93E4-3E62CC796217}"/>
              </a:ext>
            </a:extLst>
          </p:cNvPr>
          <p:cNvSpPr txBox="1"/>
          <p:nvPr/>
        </p:nvSpPr>
        <p:spPr>
          <a:xfrm>
            <a:off x="2917558" y="5248532"/>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199" name="Rectangle: Rounded Corners 198">
            <a:extLst>
              <a:ext uri="{FF2B5EF4-FFF2-40B4-BE49-F238E27FC236}">
                <a16:creationId xmlns:a16="http://schemas.microsoft.com/office/drawing/2014/main" id="{0F6EEA1E-ABF0-44F3-B0C3-AB630D580299}"/>
              </a:ext>
            </a:extLst>
          </p:cNvPr>
          <p:cNvSpPr/>
          <p:nvPr/>
        </p:nvSpPr>
        <p:spPr>
          <a:xfrm>
            <a:off x="4184581" y="52733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499346A3-3D94-43CE-962E-D81D04AE59CC}"/>
              </a:ext>
            </a:extLst>
          </p:cNvPr>
          <p:cNvSpPr txBox="1"/>
          <p:nvPr/>
        </p:nvSpPr>
        <p:spPr>
          <a:xfrm>
            <a:off x="4121518" y="5252342"/>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201" name="Straight Connector 200">
            <a:extLst>
              <a:ext uri="{FF2B5EF4-FFF2-40B4-BE49-F238E27FC236}">
                <a16:creationId xmlns:a16="http://schemas.microsoft.com/office/drawing/2014/main" id="{13768AF2-2D6F-44D9-9F8A-1469EE947EED}"/>
              </a:ext>
            </a:extLst>
          </p:cNvPr>
          <p:cNvCxnSpPr>
            <a:cxnSpLocks/>
          </p:cNvCxnSpPr>
          <p:nvPr/>
        </p:nvCxnSpPr>
        <p:spPr>
          <a:xfrm>
            <a:off x="393356" y="56236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2" name="Rectangle: Rounded Corners 201">
            <a:extLst>
              <a:ext uri="{FF2B5EF4-FFF2-40B4-BE49-F238E27FC236}">
                <a16:creationId xmlns:a16="http://schemas.microsoft.com/office/drawing/2014/main" id="{830AD1BF-2780-4F99-B18A-60B762222E06}"/>
              </a:ext>
            </a:extLst>
          </p:cNvPr>
          <p:cNvSpPr/>
          <p:nvPr/>
        </p:nvSpPr>
        <p:spPr>
          <a:xfrm>
            <a:off x="556804" y="57681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F87E3918-87F0-4E52-A3AB-60D55CDBD489}"/>
              </a:ext>
            </a:extLst>
          </p:cNvPr>
          <p:cNvSpPr txBox="1"/>
          <p:nvPr/>
        </p:nvSpPr>
        <p:spPr>
          <a:xfrm>
            <a:off x="493741" y="5747126"/>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04" name="Rectangle: Rounded Corners 203">
            <a:extLst>
              <a:ext uri="{FF2B5EF4-FFF2-40B4-BE49-F238E27FC236}">
                <a16:creationId xmlns:a16="http://schemas.microsoft.com/office/drawing/2014/main" id="{08B70AE9-6F8C-47CA-9E5F-F1057DB55456}"/>
              </a:ext>
            </a:extLst>
          </p:cNvPr>
          <p:cNvSpPr/>
          <p:nvPr/>
        </p:nvSpPr>
        <p:spPr>
          <a:xfrm>
            <a:off x="2988241" y="577923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C22A6010-4E4A-425B-8364-9EDD8CBCA38B}"/>
              </a:ext>
            </a:extLst>
          </p:cNvPr>
          <p:cNvSpPr txBox="1"/>
          <p:nvPr/>
        </p:nvSpPr>
        <p:spPr>
          <a:xfrm>
            <a:off x="2925178" y="5758211"/>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08" name="Rectangle: Rounded Corners 207">
            <a:extLst>
              <a:ext uri="{FF2B5EF4-FFF2-40B4-BE49-F238E27FC236}">
                <a16:creationId xmlns:a16="http://schemas.microsoft.com/office/drawing/2014/main" id="{52F0163C-27BF-428D-AD83-F4F16C50890F}"/>
              </a:ext>
            </a:extLst>
          </p:cNvPr>
          <p:cNvSpPr/>
          <p:nvPr/>
        </p:nvSpPr>
        <p:spPr>
          <a:xfrm>
            <a:off x="4203631" y="57830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3E5D09CE-22BC-46DD-9CB3-B3D0C38E4070}"/>
              </a:ext>
            </a:extLst>
          </p:cNvPr>
          <p:cNvSpPr txBox="1"/>
          <p:nvPr/>
        </p:nvSpPr>
        <p:spPr>
          <a:xfrm>
            <a:off x="4140568" y="5762021"/>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14" name="Rectangle 213">
            <a:extLst>
              <a:ext uri="{FF2B5EF4-FFF2-40B4-BE49-F238E27FC236}">
                <a16:creationId xmlns:a16="http://schemas.microsoft.com/office/drawing/2014/main" id="{1E19B7B0-80BE-47E2-8EAB-70818565C195}"/>
              </a:ext>
            </a:extLst>
          </p:cNvPr>
          <p:cNvSpPr/>
          <p:nvPr/>
        </p:nvSpPr>
        <p:spPr>
          <a:xfrm>
            <a:off x="557247" y="2208528"/>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1C5B0DF5-3A7D-4DA8-8AEA-34E20BD8CE60}"/>
              </a:ext>
            </a:extLst>
          </p:cNvPr>
          <p:cNvSpPr/>
          <p:nvPr/>
        </p:nvSpPr>
        <p:spPr>
          <a:xfrm>
            <a:off x="550319" y="1993783"/>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TextBox 215">
            <a:extLst>
              <a:ext uri="{FF2B5EF4-FFF2-40B4-BE49-F238E27FC236}">
                <a16:creationId xmlns:a16="http://schemas.microsoft.com/office/drawing/2014/main" id="{502590EB-C091-465E-AAC5-962B1925412A}"/>
              </a:ext>
            </a:extLst>
          </p:cNvPr>
          <p:cNvSpPr txBox="1"/>
          <p:nvPr/>
        </p:nvSpPr>
        <p:spPr>
          <a:xfrm>
            <a:off x="481081" y="1970399"/>
            <a:ext cx="1250731" cy="246221"/>
          </a:xfrm>
          <a:prstGeom prst="rect">
            <a:avLst/>
          </a:prstGeom>
          <a:noFill/>
        </p:spPr>
        <p:txBody>
          <a:bodyPr wrap="square" rtlCol="0">
            <a:spAutoFit/>
          </a:bodyPr>
          <a:lstStyle/>
          <a:p>
            <a:r>
              <a:rPr lang="en-US" sz="1000" dirty="0"/>
              <a:t>Aitken (Akin)</a:t>
            </a:r>
          </a:p>
        </p:txBody>
      </p:sp>
      <p:sp>
        <p:nvSpPr>
          <p:cNvPr id="217" name="Rectangle: Rounded Corners 216">
            <a:extLst>
              <a:ext uri="{FF2B5EF4-FFF2-40B4-BE49-F238E27FC236}">
                <a16:creationId xmlns:a16="http://schemas.microsoft.com/office/drawing/2014/main" id="{3A78132E-9433-471E-A132-1D22187256DF}"/>
              </a:ext>
            </a:extLst>
          </p:cNvPr>
          <p:cNvSpPr/>
          <p:nvPr/>
        </p:nvSpPr>
        <p:spPr>
          <a:xfrm>
            <a:off x="544144" y="19914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1ADE8858-5AEF-4805-A6C9-7079CA0AD5F6}"/>
              </a:ext>
            </a:extLst>
          </p:cNvPr>
          <p:cNvSpPr txBox="1"/>
          <p:nvPr/>
        </p:nvSpPr>
        <p:spPr>
          <a:xfrm>
            <a:off x="488009" y="2185144"/>
            <a:ext cx="1250731" cy="246221"/>
          </a:xfrm>
          <a:prstGeom prst="rect">
            <a:avLst/>
          </a:prstGeom>
          <a:noFill/>
        </p:spPr>
        <p:txBody>
          <a:bodyPr wrap="square" rtlCol="0">
            <a:spAutoFit/>
          </a:bodyPr>
          <a:lstStyle/>
          <a:p>
            <a:r>
              <a:rPr lang="en-US" sz="1000" dirty="0"/>
              <a:t>Aitken. James</a:t>
            </a:r>
          </a:p>
        </p:txBody>
      </p:sp>
      <p:sp>
        <p:nvSpPr>
          <p:cNvPr id="219" name="Rectangle: Rounded Corners 218">
            <a:extLst>
              <a:ext uri="{FF2B5EF4-FFF2-40B4-BE49-F238E27FC236}">
                <a16:creationId xmlns:a16="http://schemas.microsoft.com/office/drawing/2014/main" id="{37EC9A9C-48C5-438D-9716-D45E4D6F4C86}"/>
              </a:ext>
            </a:extLst>
          </p:cNvPr>
          <p:cNvSpPr/>
          <p:nvPr/>
        </p:nvSpPr>
        <p:spPr>
          <a:xfrm>
            <a:off x="551072" y="22061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4024F6EA-BAD0-48AB-8990-FEB59905C801}"/>
              </a:ext>
            </a:extLst>
          </p:cNvPr>
          <p:cNvSpPr/>
          <p:nvPr/>
        </p:nvSpPr>
        <p:spPr>
          <a:xfrm>
            <a:off x="543393" y="3310954"/>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8D2F49D7-78A7-4136-A923-EE45F8BD6D2F}"/>
              </a:ext>
            </a:extLst>
          </p:cNvPr>
          <p:cNvSpPr/>
          <p:nvPr/>
        </p:nvSpPr>
        <p:spPr>
          <a:xfrm>
            <a:off x="536465" y="309620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TextBox 221">
            <a:extLst>
              <a:ext uri="{FF2B5EF4-FFF2-40B4-BE49-F238E27FC236}">
                <a16:creationId xmlns:a16="http://schemas.microsoft.com/office/drawing/2014/main" id="{BB29727E-A0BB-43E9-B97E-3871A449723B}"/>
              </a:ext>
            </a:extLst>
          </p:cNvPr>
          <p:cNvSpPr txBox="1"/>
          <p:nvPr/>
        </p:nvSpPr>
        <p:spPr>
          <a:xfrm>
            <a:off x="467227" y="3072825"/>
            <a:ext cx="1250731" cy="246221"/>
          </a:xfrm>
          <a:prstGeom prst="rect">
            <a:avLst/>
          </a:prstGeom>
          <a:noFill/>
        </p:spPr>
        <p:txBody>
          <a:bodyPr wrap="square" rtlCol="0">
            <a:spAutoFit/>
          </a:bodyPr>
          <a:lstStyle/>
          <a:p>
            <a:r>
              <a:rPr lang="en-US" sz="1000" dirty="0"/>
              <a:t>Aitken (Akin)</a:t>
            </a:r>
          </a:p>
        </p:txBody>
      </p:sp>
      <p:sp>
        <p:nvSpPr>
          <p:cNvPr id="223" name="Rectangle: Rounded Corners 222">
            <a:extLst>
              <a:ext uri="{FF2B5EF4-FFF2-40B4-BE49-F238E27FC236}">
                <a16:creationId xmlns:a16="http://schemas.microsoft.com/office/drawing/2014/main" id="{19831801-4201-4470-BA2A-773B8E99C18C}"/>
              </a:ext>
            </a:extLst>
          </p:cNvPr>
          <p:cNvSpPr/>
          <p:nvPr/>
        </p:nvSpPr>
        <p:spPr>
          <a:xfrm>
            <a:off x="530290" y="30938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5E04F9A2-55DE-4500-9783-7C4E1C17AB1D}"/>
              </a:ext>
            </a:extLst>
          </p:cNvPr>
          <p:cNvSpPr txBox="1"/>
          <p:nvPr/>
        </p:nvSpPr>
        <p:spPr>
          <a:xfrm>
            <a:off x="474155" y="3287570"/>
            <a:ext cx="1250731" cy="246221"/>
          </a:xfrm>
          <a:prstGeom prst="rect">
            <a:avLst/>
          </a:prstGeom>
          <a:noFill/>
        </p:spPr>
        <p:txBody>
          <a:bodyPr wrap="square" rtlCol="0">
            <a:spAutoFit/>
          </a:bodyPr>
          <a:lstStyle/>
          <a:p>
            <a:r>
              <a:rPr lang="en-US" sz="1000" dirty="0"/>
              <a:t>Aitken. James</a:t>
            </a:r>
          </a:p>
        </p:txBody>
      </p:sp>
      <p:sp>
        <p:nvSpPr>
          <p:cNvPr id="225" name="Rectangle: Rounded Corners 224">
            <a:extLst>
              <a:ext uri="{FF2B5EF4-FFF2-40B4-BE49-F238E27FC236}">
                <a16:creationId xmlns:a16="http://schemas.microsoft.com/office/drawing/2014/main" id="{B89C38E6-10D3-42B8-BD65-39121A4171ED}"/>
              </a:ext>
            </a:extLst>
          </p:cNvPr>
          <p:cNvSpPr/>
          <p:nvPr/>
        </p:nvSpPr>
        <p:spPr>
          <a:xfrm>
            <a:off x="537218" y="33085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85738EE0-3DF3-4B68-A7FD-117078E75432}"/>
              </a:ext>
            </a:extLst>
          </p:cNvPr>
          <p:cNvSpPr/>
          <p:nvPr/>
        </p:nvSpPr>
        <p:spPr>
          <a:xfrm>
            <a:off x="577040" y="6194685"/>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B137D119-D5F3-452E-B608-E26F19E86D76}"/>
              </a:ext>
            </a:extLst>
          </p:cNvPr>
          <p:cNvSpPr/>
          <p:nvPr/>
        </p:nvSpPr>
        <p:spPr>
          <a:xfrm>
            <a:off x="570112" y="597994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TextBox 227">
            <a:extLst>
              <a:ext uri="{FF2B5EF4-FFF2-40B4-BE49-F238E27FC236}">
                <a16:creationId xmlns:a16="http://schemas.microsoft.com/office/drawing/2014/main" id="{F6BA0E17-3AA3-42CE-BBA2-C47808A4F866}"/>
              </a:ext>
            </a:extLst>
          </p:cNvPr>
          <p:cNvSpPr txBox="1"/>
          <p:nvPr/>
        </p:nvSpPr>
        <p:spPr>
          <a:xfrm>
            <a:off x="500874" y="5956556"/>
            <a:ext cx="1250731" cy="246221"/>
          </a:xfrm>
          <a:prstGeom prst="rect">
            <a:avLst/>
          </a:prstGeom>
          <a:noFill/>
        </p:spPr>
        <p:txBody>
          <a:bodyPr wrap="square" rtlCol="0">
            <a:spAutoFit/>
          </a:bodyPr>
          <a:lstStyle/>
          <a:p>
            <a:r>
              <a:rPr lang="en-US" sz="1000" dirty="0"/>
              <a:t>Aitken (Akin)</a:t>
            </a:r>
          </a:p>
        </p:txBody>
      </p:sp>
      <p:sp>
        <p:nvSpPr>
          <p:cNvPr id="229" name="Rectangle: Rounded Corners 228">
            <a:extLst>
              <a:ext uri="{FF2B5EF4-FFF2-40B4-BE49-F238E27FC236}">
                <a16:creationId xmlns:a16="http://schemas.microsoft.com/office/drawing/2014/main" id="{A49D3EB7-5609-4780-ACE5-4D5078BB20C7}"/>
              </a:ext>
            </a:extLst>
          </p:cNvPr>
          <p:cNvSpPr/>
          <p:nvPr/>
        </p:nvSpPr>
        <p:spPr>
          <a:xfrm>
            <a:off x="563937" y="59775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EFB586F8-12DE-4B83-81F9-434BC742247C}"/>
              </a:ext>
            </a:extLst>
          </p:cNvPr>
          <p:cNvSpPr txBox="1"/>
          <p:nvPr/>
        </p:nvSpPr>
        <p:spPr>
          <a:xfrm>
            <a:off x="507802" y="6171301"/>
            <a:ext cx="1250731" cy="246221"/>
          </a:xfrm>
          <a:prstGeom prst="rect">
            <a:avLst/>
          </a:prstGeom>
          <a:noFill/>
        </p:spPr>
        <p:txBody>
          <a:bodyPr wrap="square" rtlCol="0">
            <a:spAutoFit/>
          </a:bodyPr>
          <a:lstStyle/>
          <a:p>
            <a:r>
              <a:rPr lang="en-US" sz="1000" dirty="0"/>
              <a:t>Aitken. James</a:t>
            </a:r>
          </a:p>
        </p:txBody>
      </p:sp>
      <p:sp>
        <p:nvSpPr>
          <p:cNvPr id="231" name="Rectangle: Rounded Corners 230">
            <a:extLst>
              <a:ext uri="{FF2B5EF4-FFF2-40B4-BE49-F238E27FC236}">
                <a16:creationId xmlns:a16="http://schemas.microsoft.com/office/drawing/2014/main" id="{9C74A03A-49F6-4D76-8FBA-FF8C176E63DC}"/>
              </a:ext>
            </a:extLst>
          </p:cNvPr>
          <p:cNvSpPr/>
          <p:nvPr/>
        </p:nvSpPr>
        <p:spPr>
          <a:xfrm>
            <a:off x="570865" y="61923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Rounded Corners 231">
            <a:extLst>
              <a:ext uri="{FF2B5EF4-FFF2-40B4-BE49-F238E27FC236}">
                <a16:creationId xmlns:a16="http://schemas.microsoft.com/office/drawing/2014/main" id="{96046D1B-B65F-4C24-ABFC-7D11FF90DE06}"/>
              </a:ext>
            </a:extLst>
          </p:cNvPr>
          <p:cNvSpPr/>
          <p:nvPr/>
        </p:nvSpPr>
        <p:spPr>
          <a:xfrm>
            <a:off x="1767062" y="17783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7A67043B-5383-46BE-ACA5-CEF092378945}"/>
              </a:ext>
            </a:extLst>
          </p:cNvPr>
          <p:cNvSpPr/>
          <p:nvPr/>
        </p:nvSpPr>
        <p:spPr>
          <a:xfrm>
            <a:off x="2979812" y="1779037"/>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Rounded Corners 233">
            <a:extLst>
              <a:ext uri="{FF2B5EF4-FFF2-40B4-BE49-F238E27FC236}">
                <a16:creationId xmlns:a16="http://schemas.microsoft.com/office/drawing/2014/main" id="{CA0F7E7D-9C0C-44E3-9302-332943BE9CC3}"/>
              </a:ext>
            </a:extLst>
          </p:cNvPr>
          <p:cNvSpPr/>
          <p:nvPr/>
        </p:nvSpPr>
        <p:spPr>
          <a:xfrm>
            <a:off x="2973637" y="177667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2FE05357-9274-4AC3-8E24-A1364F10499F}"/>
              </a:ext>
            </a:extLst>
          </p:cNvPr>
          <p:cNvSpPr txBox="1"/>
          <p:nvPr/>
        </p:nvSpPr>
        <p:spPr>
          <a:xfrm>
            <a:off x="2921460" y="1973367"/>
            <a:ext cx="1250731" cy="246221"/>
          </a:xfrm>
          <a:prstGeom prst="rect">
            <a:avLst/>
          </a:prstGeom>
          <a:noFill/>
        </p:spPr>
        <p:txBody>
          <a:bodyPr wrap="square" rtlCol="0">
            <a:spAutoFit/>
          </a:bodyPr>
          <a:lstStyle/>
          <a:p>
            <a:r>
              <a:rPr lang="en-US" sz="1000" dirty="0"/>
              <a:t>William</a:t>
            </a:r>
          </a:p>
        </p:txBody>
      </p:sp>
      <p:sp>
        <p:nvSpPr>
          <p:cNvPr id="236" name="Rectangle: Rounded Corners 235">
            <a:extLst>
              <a:ext uri="{FF2B5EF4-FFF2-40B4-BE49-F238E27FC236}">
                <a16:creationId xmlns:a16="http://schemas.microsoft.com/office/drawing/2014/main" id="{B395CAE5-0F65-45AB-A972-8DCABD901D95}"/>
              </a:ext>
            </a:extLst>
          </p:cNvPr>
          <p:cNvSpPr/>
          <p:nvPr/>
        </p:nvSpPr>
        <p:spPr>
          <a:xfrm>
            <a:off x="2984523" y="19943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95A26C3-3CB0-4F4F-953B-CB0B238EFB6C}"/>
              </a:ext>
            </a:extLst>
          </p:cNvPr>
          <p:cNvSpPr/>
          <p:nvPr/>
        </p:nvSpPr>
        <p:spPr>
          <a:xfrm>
            <a:off x="1771497" y="178992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A3EC91C8-191E-447F-A62F-4682629ABCF0}"/>
              </a:ext>
            </a:extLst>
          </p:cNvPr>
          <p:cNvSpPr txBox="1"/>
          <p:nvPr/>
        </p:nvSpPr>
        <p:spPr>
          <a:xfrm>
            <a:off x="484799" y="3705830"/>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39" name="Rectangle: Rounded Corners 238">
            <a:extLst>
              <a:ext uri="{FF2B5EF4-FFF2-40B4-BE49-F238E27FC236}">
                <a16:creationId xmlns:a16="http://schemas.microsoft.com/office/drawing/2014/main" id="{D6B7D02A-56B7-4972-BA0F-16A8B994AE19}"/>
              </a:ext>
            </a:extLst>
          </p:cNvPr>
          <p:cNvSpPr/>
          <p:nvPr/>
        </p:nvSpPr>
        <p:spPr>
          <a:xfrm>
            <a:off x="547862" y="37268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EFE83FA-45C9-478E-8DFD-B6A5FB2EC803}"/>
              </a:ext>
            </a:extLst>
          </p:cNvPr>
          <p:cNvSpPr/>
          <p:nvPr/>
        </p:nvSpPr>
        <p:spPr>
          <a:xfrm>
            <a:off x="552297" y="3738464"/>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a:extLst>
              <a:ext uri="{FF2B5EF4-FFF2-40B4-BE49-F238E27FC236}">
                <a16:creationId xmlns:a16="http://schemas.microsoft.com/office/drawing/2014/main" id="{600ED24C-0486-46BB-A3B9-D14B0E328608}"/>
              </a:ext>
            </a:extLst>
          </p:cNvPr>
          <p:cNvSpPr/>
          <p:nvPr/>
        </p:nvSpPr>
        <p:spPr>
          <a:xfrm>
            <a:off x="563183" y="416300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Box 241">
            <a:extLst>
              <a:ext uri="{FF2B5EF4-FFF2-40B4-BE49-F238E27FC236}">
                <a16:creationId xmlns:a16="http://schemas.microsoft.com/office/drawing/2014/main" id="{A68E6734-7BD5-454D-9866-BA388BF6A046}"/>
              </a:ext>
            </a:extLst>
          </p:cNvPr>
          <p:cNvSpPr txBox="1"/>
          <p:nvPr/>
        </p:nvSpPr>
        <p:spPr>
          <a:xfrm>
            <a:off x="483059" y="3921908"/>
            <a:ext cx="1250731" cy="246221"/>
          </a:xfrm>
          <a:prstGeom prst="rect">
            <a:avLst/>
          </a:prstGeom>
          <a:noFill/>
        </p:spPr>
        <p:txBody>
          <a:bodyPr wrap="square" rtlCol="0">
            <a:spAutoFit/>
          </a:bodyPr>
          <a:lstStyle/>
          <a:p>
            <a:r>
              <a:rPr lang="en-US" sz="1000" dirty="0"/>
              <a:t>Mary</a:t>
            </a:r>
          </a:p>
        </p:txBody>
      </p:sp>
      <p:sp>
        <p:nvSpPr>
          <p:cNvPr id="243" name="Rectangle 242">
            <a:extLst>
              <a:ext uri="{FF2B5EF4-FFF2-40B4-BE49-F238E27FC236}">
                <a16:creationId xmlns:a16="http://schemas.microsoft.com/office/drawing/2014/main" id="{347DC1FC-D5DD-4C30-BE15-FC9BD094231C}"/>
              </a:ext>
            </a:extLst>
          </p:cNvPr>
          <p:cNvSpPr/>
          <p:nvPr/>
        </p:nvSpPr>
        <p:spPr>
          <a:xfrm>
            <a:off x="552297" y="3945292"/>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Rounded Corners 243">
            <a:extLst>
              <a:ext uri="{FF2B5EF4-FFF2-40B4-BE49-F238E27FC236}">
                <a16:creationId xmlns:a16="http://schemas.microsoft.com/office/drawing/2014/main" id="{9198D71D-CCFB-46BF-96EC-9B37E8D9B4E2}"/>
              </a:ext>
            </a:extLst>
          </p:cNvPr>
          <p:cNvSpPr/>
          <p:nvPr/>
        </p:nvSpPr>
        <p:spPr>
          <a:xfrm>
            <a:off x="546122" y="3942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F6F1C720-C95D-4063-80A9-F536DC7C1C37}"/>
              </a:ext>
            </a:extLst>
          </p:cNvPr>
          <p:cNvSpPr txBox="1"/>
          <p:nvPr/>
        </p:nvSpPr>
        <p:spPr>
          <a:xfrm>
            <a:off x="493945" y="4139622"/>
            <a:ext cx="1250731" cy="246221"/>
          </a:xfrm>
          <a:prstGeom prst="rect">
            <a:avLst/>
          </a:prstGeom>
          <a:noFill/>
        </p:spPr>
        <p:txBody>
          <a:bodyPr wrap="square" rtlCol="0">
            <a:spAutoFit/>
          </a:bodyPr>
          <a:lstStyle/>
          <a:p>
            <a:r>
              <a:rPr lang="en-US" sz="1000" dirty="0"/>
              <a:t>William</a:t>
            </a:r>
          </a:p>
        </p:txBody>
      </p:sp>
      <p:sp>
        <p:nvSpPr>
          <p:cNvPr id="246" name="Rectangle: Rounded Corners 245">
            <a:extLst>
              <a:ext uri="{FF2B5EF4-FFF2-40B4-BE49-F238E27FC236}">
                <a16:creationId xmlns:a16="http://schemas.microsoft.com/office/drawing/2014/main" id="{45BE176D-79AF-49A3-B387-4CF222DE354B}"/>
              </a:ext>
            </a:extLst>
          </p:cNvPr>
          <p:cNvSpPr/>
          <p:nvPr/>
        </p:nvSpPr>
        <p:spPr>
          <a:xfrm>
            <a:off x="557008" y="41606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209F7DC4-AD55-47F8-9EEF-89ADE9EAE2B7}"/>
              </a:ext>
            </a:extLst>
          </p:cNvPr>
          <p:cNvSpPr txBox="1"/>
          <p:nvPr/>
        </p:nvSpPr>
        <p:spPr>
          <a:xfrm>
            <a:off x="1714885" y="5752347"/>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50" name="Rectangle: Rounded Corners 249">
            <a:extLst>
              <a:ext uri="{FF2B5EF4-FFF2-40B4-BE49-F238E27FC236}">
                <a16:creationId xmlns:a16="http://schemas.microsoft.com/office/drawing/2014/main" id="{952609A9-93E7-43BA-B047-150BE4E148DF}"/>
              </a:ext>
            </a:extLst>
          </p:cNvPr>
          <p:cNvSpPr/>
          <p:nvPr/>
        </p:nvSpPr>
        <p:spPr>
          <a:xfrm>
            <a:off x="1777948" y="57733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033C4CE-4736-4320-B073-583B80DF84DE}"/>
              </a:ext>
            </a:extLst>
          </p:cNvPr>
          <p:cNvSpPr/>
          <p:nvPr/>
        </p:nvSpPr>
        <p:spPr>
          <a:xfrm>
            <a:off x="1782383" y="578498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26BC7A91-89B4-4DC3-B861-2226133CBB4C}"/>
              </a:ext>
            </a:extLst>
          </p:cNvPr>
          <p:cNvSpPr txBox="1"/>
          <p:nvPr/>
        </p:nvSpPr>
        <p:spPr>
          <a:xfrm rot="16200000">
            <a:off x="-163540" y="3333398"/>
            <a:ext cx="696409" cy="369332"/>
          </a:xfrm>
          <a:prstGeom prst="rect">
            <a:avLst/>
          </a:prstGeom>
          <a:noFill/>
        </p:spPr>
        <p:txBody>
          <a:bodyPr wrap="none" rtlCol="0">
            <a:spAutoFit/>
          </a:bodyPr>
          <a:lstStyle/>
          <a:p>
            <a:r>
              <a:rPr lang="en-US" dirty="0">
                <a:solidFill>
                  <a:srgbClr val="00B050"/>
                </a:solidFill>
              </a:rPr>
              <a:t>Vitals</a:t>
            </a:r>
          </a:p>
        </p:txBody>
      </p:sp>
      <p:sp>
        <p:nvSpPr>
          <p:cNvPr id="119" name="TextBox 118">
            <a:extLst>
              <a:ext uri="{FF2B5EF4-FFF2-40B4-BE49-F238E27FC236}">
                <a16:creationId xmlns:a16="http://schemas.microsoft.com/office/drawing/2014/main" id="{B520E5D3-3DB5-4FC7-93EC-7E885B071C60}"/>
              </a:ext>
            </a:extLst>
          </p:cNvPr>
          <p:cNvSpPr txBox="1"/>
          <p:nvPr/>
        </p:nvSpPr>
        <p:spPr>
          <a:xfrm rot="16200000">
            <a:off x="-379591" y="5889098"/>
            <a:ext cx="1128514" cy="369332"/>
          </a:xfrm>
          <a:prstGeom prst="rect">
            <a:avLst/>
          </a:prstGeom>
          <a:noFill/>
        </p:spPr>
        <p:txBody>
          <a:bodyPr wrap="none" rtlCol="0">
            <a:spAutoFit/>
          </a:bodyPr>
          <a:lstStyle/>
          <a:p>
            <a:r>
              <a:rPr lang="en-US" dirty="0">
                <a:solidFill>
                  <a:srgbClr val="00B050"/>
                </a:solidFill>
              </a:rPr>
              <a:t>Marriages</a:t>
            </a:r>
          </a:p>
        </p:txBody>
      </p:sp>
      <p:sp>
        <p:nvSpPr>
          <p:cNvPr id="120" name="TextBox 119">
            <a:extLst>
              <a:ext uri="{FF2B5EF4-FFF2-40B4-BE49-F238E27FC236}">
                <a16:creationId xmlns:a16="http://schemas.microsoft.com/office/drawing/2014/main" id="{D3C16A46-087D-4B34-A1D6-EE230213DD74}"/>
              </a:ext>
            </a:extLst>
          </p:cNvPr>
          <p:cNvSpPr txBox="1"/>
          <p:nvPr/>
        </p:nvSpPr>
        <p:spPr>
          <a:xfrm rot="16200000">
            <a:off x="-413416" y="2029472"/>
            <a:ext cx="1196161" cy="369332"/>
          </a:xfrm>
          <a:prstGeom prst="rect">
            <a:avLst/>
          </a:prstGeom>
          <a:noFill/>
        </p:spPr>
        <p:txBody>
          <a:bodyPr wrap="none" rtlCol="0">
            <a:spAutoFit/>
          </a:bodyPr>
          <a:lstStyle/>
          <a:p>
            <a:r>
              <a:rPr lang="en-US" dirty="0">
                <a:solidFill>
                  <a:srgbClr val="00B050"/>
                </a:solidFill>
              </a:rPr>
              <a:t>Household</a:t>
            </a:r>
          </a:p>
        </p:txBody>
      </p:sp>
      <p:sp>
        <p:nvSpPr>
          <p:cNvPr id="122" name="Rectangle: Rounded Corners 121">
            <a:extLst>
              <a:ext uri="{FF2B5EF4-FFF2-40B4-BE49-F238E27FC236}">
                <a16:creationId xmlns:a16="http://schemas.microsoft.com/office/drawing/2014/main" id="{85A72241-C64A-4B57-B860-25A10D3DDF31}"/>
              </a:ext>
            </a:extLst>
          </p:cNvPr>
          <p:cNvSpPr/>
          <p:nvPr/>
        </p:nvSpPr>
        <p:spPr>
          <a:xfrm>
            <a:off x="547854" y="44888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2C76C6F-7CB6-4DD3-AD57-D43749046DC1}"/>
              </a:ext>
            </a:extLst>
          </p:cNvPr>
          <p:cNvSpPr/>
          <p:nvPr/>
        </p:nvSpPr>
        <p:spPr>
          <a:xfrm>
            <a:off x="8444440" y="1223867"/>
            <a:ext cx="503617" cy="9330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782A38F9-8B9F-41D3-91C5-CE5EF83622E3}"/>
              </a:ext>
            </a:extLst>
          </p:cNvPr>
          <p:cNvSpPr txBox="1"/>
          <p:nvPr/>
        </p:nvSpPr>
        <p:spPr>
          <a:xfrm>
            <a:off x="2901427" y="4456942"/>
            <a:ext cx="1250731" cy="246221"/>
          </a:xfrm>
          <a:prstGeom prst="rect">
            <a:avLst/>
          </a:prstGeom>
          <a:noFill/>
        </p:spPr>
        <p:txBody>
          <a:bodyPr wrap="square" rtlCol="0">
            <a:spAutoFit/>
          </a:bodyPr>
          <a:lstStyle/>
          <a:p>
            <a:r>
              <a:rPr lang="en-US" sz="1000" dirty="0"/>
              <a:t>9 Feb. 1707</a:t>
            </a:r>
          </a:p>
        </p:txBody>
      </p:sp>
      <p:sp>
        <p:nvSpPr>
          <p:cNvPr id="127" name="Rectangle: Rounded Corners 126">
            <a:extLst>
              <a:ext uri="{FF2B5EF4-FFF2-40B4-BE49-F238E27FC236}">
                <a16:creationId xmlns:a16="http://schemas.microsoft.com/office/drawing/2014/main" id="{7B698496-DBB4-4D09-BD75-739F3B6249F8}"/>
              </a:ext>
            </a:extLst>
          </p:cNvPr>
          <p:cNvSpPr/>
          <p:nvPr/>
        </p:nvSpPr>
        <p:spPr>
          <a:xfrm>
            <a:off x="2964490" y="44779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240683E-384C-42F1-8D22-4C1499394801}"/>
              </a:ext>
            </a:extLst>
          </p:cNvPr>
          <p:cNvSpPr/>
          <p:nvPr/>
        </p:nvSpPr>
        <p:spPr>
          <a:xfrm>
            <a:off x="8390012" y="1506896"/>
            <a:ext cx="492731" cy="9330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DC4F5D2-17D5-48A6-B7E1-E80737A366CC}"/>
              </a:ext>
            </a:extLst>
          </p:cNvPr>
          <p:cNvSpPr/>
          <p:nvPr/>
        </p:nvSpPr>
        <p:spPr>
          <a:xfrm>
            <a:off x="2968924" y="4707290"/>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Rounded Corners 130">
            <a:extLst>
              <a:ext uri="{FF2B5EF4-FFF2-40B4-BE49-F238E27FC236}">
                <a16:creationId xmlns:a16="http://schemas.microsoft.com/office/drawing/2014/main" id="{C7D82934-4533-4661-BC90-05BBC6343207}"/>
              </a:ext>
            </a:extLst>
          </p:cNvPr>
          <p:cNvSpPr/>
          <p:nvPr/>
        </p:nvSpPr>
        <p:spPr>
          <a:xfrm>
            <a:off x="2964489" y="46956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658EF8F-FE62-4D2C-8FCB-27548DEF6AC7}"/>
              </a:ext>
            </a:extLst>
          </p:cNvPr>
          <p:cNvSpPr/>
          <p:nvPr/>
        </p:nvSpPr>
        <p:spPr>
          <a:xfrm>
            <a:off x="8836325" y="5480179"/>
            <a:ext cx="536276" cy="9330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8DB3B510-E8A4-469F-B45A-2F548FFA9AE2}"/>
              </a:ext>
            </a:extLst>
          </p:cNvPr>
          <p:cNvSpPr txBox="1"/>
          <p:nvPr/>
        </p:nvSpPr>
        <p:spPr>
          <a:xfrm>
            <a:off x="468217" y="1153974"/>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34" name="Rectangle 133">
            <a:extLst>
              <a:ext uri="{FF2B5EF4-FFF2-40B4-BE49-F238E27FC236}">
                <a16:creationId xmlns:a16="http://schemas.microsoft.com/office/drawing/2014/main" id="{21341EDC-6ED0-410B-A366-6675DC0B4568}"/>
              </a:ext>
            </a:extLst>
          </p:cNvPr>
          <p:cNvSpPr/>
          <p:nvPr/>
        </p:nvSpPr>
        <p:spPr>
          <a:xfrm>
            <a:off x="534980" y="55192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34003EB9-D380-44F4-ADB5-EEEA4862D2F1}"/>
              </a:ext>
            </a:extLst>
          </p:cNvPr>
          <p:cNvSpPr/>
          <p:nvPr/>
        </p:nvSpPr>
        <p:spPr>
          <a:xfrm>
            <a:off x="537454" y="981417"/>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D23B4D4E-600E-4F80-A3A0-62A2589F0D9D}"/>
              </a:ext>
            </a:extLst>
          </p:cNvPr>
          <p:cNvSpPr/>
          <p:nvPr/>
        </p:nvSpPr>
        <p:spPr>
          <a:xfrm>
            <a:off x="541412" y="76667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2147A3FC-E919-4E66-900E-BD202A5212AD}"/>
              </a:ext>
            </a:extLst>
          </p:cNvPr>
          <p:cNvSpPr txBox="1"/>
          <p:nvPr/>
        </p:nvSpPr>
        <p:spPr>
          <a:xfrm>
            <a:off x="465742" y="528543"/>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38" name="Rectangle: Rounded Corners 137">
            <a:extLst>
              <a:ext uri="{FF2B5EF4-FFF2-40B4-BE49-F238E27FC236}">
                <a16:creationId xmlns:a16="http://schemas.microsoft.com/office/drawing/2014/main" id="{676C27F8-5C60-45D7-9ED5-E40F81673965}"/>
              </a:ext>
            </a:extLst>
          </p:cNvPr>
          <p:cNvSpPr/>
          <p:nvPr/>
        </p:nvSpPr>
        <p:spPr>
          <a:xfrm>
            <a:off x="528805" y="5495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A5F95BDE-B533-4656-996F-8969232AE5B7}"/>
              </a:ext>
            </a:extLst>
          </p:cNvPr>
          <p:cNvSpPr txBox="1"/>
          <p:nvPr/>
        </p:nvSpPr>
        <p:spPr>
          <a:xfrm>
            <a:off x="472174" y="743288"/>
            <a:ext cx="1250731" cy="246221"/>
          </a:xfrm>
          <a:prstGeom prst="rect">
            <a:avLst/>
          </a:prstGeom>
          <a:noFill/>
        </p:spPr>
        <p:txBody>
          <a:bodyPr wrap="square" rtlCol="0">
            <a:spAutoFit/>
          </a:bodyPr>
          <a:lstStyle/>
          <a:p>
            <a:r>
              <a:rPr lang="en-US" sz="1000" dirty="0"/>
              <a:t>Aitken (Akin)</a:t>
            </a:r>
          </a:p>
        </p:txBody>
      </p:sp>
      <p:sp>
        <p:nvSpPr>
          <p:cNvPr id="140" name="Rectangle: Rounded Corners 139">
            <a:extLst>
              <a:ext uri="{FF2B5EF4-FFF2-40B4-BE49-F238E27FC236}">
                <a16:creationId xmlns:a16="http://schemas.microsoft.com/office/drawing/2014/main" id="{D7A97603-2D63-44A4-B805-484A20ADF539}"/>
              </a:ext>
            </a:extLst>
          </p:cNvPr>
          <p:cNvSpPr/>
          <p:nvPr/>
        </p:nvSpPr>
        <p:spPr>
          <a:xfrm>
            <a:off x="535237" y="7643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34BFD06-321B-40F5-B1E5-8016B94E0979}"/>
              </a:ext>
            </a:extLst>
          </p:cNvPr>
          <p:cNvSpPr txBox="1"/>
          <p:nvPr/>
        </p:nvSpPr>
        <p:spPr>
          <a:xfrm>
            <a:off x="468216" y="958033"/>
            <a:ext cx="1250731" cy="246221"/>
          </a:xfrm>
          <a:prstGeom prst="rect">
            <a:avLst/>
          </a:prstGeom>
          <a:noFill/>
        </p:spPr>
        <p:txBody>
          <a:bodyPr wrap="square" rtlCol="0">
            <a:spAutoFit/>
          </a:bodyPr>
          <a:lstStyle/>
          <a:p>
            <a:r>
              <a:rPr lang="en-US" sz="1000" dirty="0"/>
              <a:t>Aitken. James</a:t>
            </a:r>
          </a:p>
        </p:txBody>
      </p:sp>
      <p:sp>
        <p:nvSpPr>
          <p:cNvPr id="142" name="Rectangle: Rounded Corners 141">
            <a:extLst>
              <a:ext uri="{FF2B5EF4-FFF2-40B4-BE49-F238E27FC236}">
                <a16:creationId xmlns:a16="http://schemas.microsoft.com/office/drawing/2014/main" id="{554FC7AE-C326-4447-9776-175EE727A9D3}"/>
              </a:ext>
            </a:extLst>
          </p:cNvPr>
          <p:cNvSpPr/>
          <p:nvPr/>
        </p:nvSpPr>
        <p:spPr>
          <a:xfrm>
            <a:off x="531279" y="9790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C42615E-9398-4DD7-9CD3-3AED5DDC39D7}"/>
              </a:ext>
            </a:extLst>
          </p:cNvPr>
          <p:cNvSpPr/>
          <p:nvPr/>
        </p:nvSpPr>
        <p:spPr>
          <a:xfrm>
            <a:off x="537455" y="117735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Rounded Corners 143">
            <a:extLst>
              <a:ext uri="{FF2B5EF4-FFF2-40B4-BE49-F238E27FC236}">
                <a16:creationId xmlns:a16="http://schemas.microsoft.com/office/drawing/2014/main" id="{78797CB8-40F6-4FC8-B765-7CD0A5E2ED99}"/>
              </a:ext>
            </a:extLst>
          </p:cNvPr>
          <p:cNvSpPr/>
          <p:nvPr/>
        </p:nvSpPr>
        <p:spPr>
          <a:xfrm>
            <a:off x="531280" y="11749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13F9A34D-943F-4050-856C-A77DF5DD9597}"/>
              </a:ext>
            </a:extLst>
          </p:cNvPr>
          <p:cNvSpPr txBox="1"/>
          <p:nvPr/>
        </p:nvSpPr>
        <p:spPr>
          <a:xfrm>
            <a:off x="489988" y="2394945"/>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6" name="Rectangle 145">
            <a:extLst>
              <a:ext uri="{FF2B5EF4-FFF2-40B4-BE49-F238E27FC236}">
                <a16:creationId xmlns:a16="http://schemas.microsoft.com/office/drawing/2014/main" id="{B9E64E08-C4ED-4D7B-A273-309A097E6CEE}"/>
              </a:ext>
            </a:extLst>
          </p:cNvPr>
          <p:cNvSpPr/>
          <p:nvPr/>
        </p:nvSpPr>
        <p:spPr>
          <a:xfrm>
            <a:off x="559226" y="241832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Rounded Corners 146">
            <a:extLst>
              <a:ext uri="{FF2B5EF4-FFF2-40B4-BE49-F238E27FC236}">
                <a16:creationId xmlns:a16="http://schemas.microsoft.com/office/drawing/2014/main" id="{13DF7BA7-60A5-402B-9002-B1D66EA9307F}"/>
              </a:ext>
            </a:extLst>
          </p:cNvPr>
          <p:cNvSpPr/>
          <p:nvPr/>
        </p:nvSpPr>
        <p:spPr>
          <a:xfrm>
            <a:off x="553051" y="24159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68273B16-71D0-4C72-967C-94964EBDDEEA}"/>
              </a:ext>
            </a:extLst>
          </p:cNvPr>
          <p:cNvSpPr txBox="1"/>
          <p:nvPr/>
        </p:nvSpPr>
        <p:spPr>
          <a:xfrm>
            <a:off x="479103" y="3494402"/>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9" name="Rectangle 148">
            <a:extLst>
              <a:ext uri="{FF2B5EF4-FFF2-40B4-BE49-F238E27FC236}">
                <a16:creationId xmlns:a16="http://schemas.microsoft.com/office/drawing/2014/main" id="{286A0463-F3B0-4393-B251-4BFC01A0EE64}"/>
              </a:ext>
            </a:extLst>
          </p:cNvPr>
          <p:cNvSpPr/>
          <p:nvPr/>
        </p:nvSpPr>
        <p:spPr>
          <a:xfrm>
            <a:off x="548341" y="3517786"/>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Rounded Corners 149">
            <a:extLst>
              <a:ext uri="{FF2B5EF4-FFF2-40B4-BE49-F238E27FC236}">
                <a16:creationId xmlns:a16="http://schemas.microsoft.com/office/drawing/2014/main" id="{366BB7B6-B66A-4A43-8F90-3660730CDCA5}"/>
              </a:ext>
            </a:extLst>
          </p:cNvPr>
          <p:cNvSpPr/>
          <p:nvPr/>
        </p:nvSpPr>
        <p:spPr>
          <a:xfrm>
            <a:off x="542166" y="35154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66CE5B14-7451-4BD4-8F1A-ECF982AB1F98}"/>
              </a:ext>
            </a:extLst>
          </p:cNvPr>
          <p:cNvSpPr txBox="1"/>
          <p:nvPr/>
        </p:nvSpPr>
        <p:spPr>
          <a:xfrm>
            <a:off x="511760" y="6379116"/>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52" name="Rectangle 151">
            <a:extLst>
              <a:ext uri="{FF2B5EF4-FFF2-40B4-BE49-F238E27FC236}">
                <a16:creationId xmlns:a16="http://schemas.microsoft.com/office/drawing/2014/main" id="{B07A9C54-85C4-4EC2-AAF7-5CDA61FB30D5}"/>
              </a:ext>
            </a:extLst>
          </p:cNvPr>
          <p:cNvSpPr/>
          <p:nvPr/>
        </p:nvSpPr>
        <p:spPr>
          <a:xfrm>
            <a:off x="580998" y="6402500"/>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1576E1C2-8C38-469E-B2A7-3E7A6E5C30C9}"/>
              </a:ext>
            </a:extLst>
          </p:cNvPr>
          <p:cNvSpPr/>
          <p:nvPr/>
        </p:nvSpPr>
        <p:spPr>
          <a:xfrm>
            <a:off x="574823" y="64001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Rounded Corners 153">
            <a:extLst>
              <a:ext uri="{FF2B5EF4-FFF2-40B4-BE49-F238E27FC236}">
                <a16:creationId xmlns:a16="http://schemas.microsoft.com/office/drawing/2014/main" id="{73093025-2D23-4432-9F04-5EB3D2C354AB}"/>
              </a:ext>
            </a:extLst>
          </p:cNvPr>
          <p:cNvSpPr/>
          <p:nvPr/>
        </p:nvSpPr>
        <p:spPr>
          <a:xfrm>
            <a:off x="5552754" y="5466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A36C3227-F856-42EC-B219-7C924976B40F}"/>
              </a:ext>
            </a:extLst>
          </p:cNvPr>
          <p:cNvSpPr txBox="1"/>
          <p:nvPr/>
        </p:nvSpPr>
        <p:spPr>
          <a:xfrm>
            <a:off x="5489691" y="525625"/>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162" name="Rectangle 161">
            <a:extLst>
              <a:ext uri="{FF2B5EF4-FFF2-40B4-BE49-F238E27FC236}">
                <a16:creationId xmlns:a16="http://schemas.microsoft.com/office/drawing/2014/main" id="{858300DD-7FBD-4C21-888B-87D41E14788C}"/>
              </a:ext>
            </a:extLst>
          </p:cNvPr>
          <p:cNvSpPr/>
          <p:nvPr/>
        </p:nvSpPr>
        <p:spPr>
          <a:xfrm>
            <a:off x="8657131" y="631851"/>
            <a:ext cx="717982" cy="111727"/>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00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22385-8D74-46CD-A37F-0571ABD07EBB}"/>
              </a:ext>
            </a:extLst>
          </p:cNvPr>
          <p:cNvPicPr>
            <a:picLocks noChangeAspect="1"/>
          </p:cNvPicPr>
          <p:nvPr/>
        </p:nvPicPr>
        <p:blipFill>
          <a:blip r:embed="rId3"/>
          <a:stretch>
            <a:fillRect/>
          </a:stretch>
        </p:blipFill>
        <p:spPr>
          <a:xfrm>
            <a:off x="1500187" y="1081087"/>
            <a:ext cx="9191625" cy="4695825"/>
          </a:xfrm>
          <a:prstGeom prst="rect">
            <a:avLst/>
          </a:prstGeom>
          <a:ln>
            <a:solidFill>
              <a:schemeClr val="tx1"/>
            </a:solidFill>
          </a:ln>
        </p:spPr>
      </p:pic>
      <p:sp>
        <p:nvSpPr>
          <p:cNvPr id="4" name="TextBox 3">
            <a:extLst>
              <a:ext uri="{FF2B5EF4-FFF2-40B4-BE49-F238E27FC236}">
                <a16:creationId xmlns:a16="http://schemas.microsoft.com/office/drawing/2014/main" id="{782680FD-DD5C-4D7B-86CA-3B51FEE6380A}"/>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sp>
        <p:nvSpPr>
          <p:cNvPr id="2" name="TextBox 1">
            <a:extLst>
              <a:ext uri="{FF2B5EF4-FFF2-40B4-BE49-F238E27FC236}">
                <a16:creationId xmlns:a16="http://schemas.microsoft.com/office/drawing/2014/main" id="{0E780C7E-AC7E-444B-9F87-7D703602ED7E}"/>
              </a:ext>
            </a:extLst>
          </p:cNvPr>
          <p:cNvSpPr txBox="1"/>
          <p:nvPr/>
        </p:nvSpPr>
        <p:spPr>
          <a:xfrm>
            <a:off x="5867402" y="566057"/>
            <a:ext cx="823687" cy="369332"/>
          </a:xfrm>
          <a:prstGeom prst="rect">
            <a:avLst/>
          </a:prstGeom>
          <a:noFill/>
        </p:spPr>
        <p:txBody>
          <a:bodyPr wrap="none" rtlCol="0">
            <a:spAutoFit/>
          </a:bodyPr>
          <a:lstStyle/>
          <a:p>
            <a:r>
              <a:rPr lang="en-US" dirty="0">
                <a:solidFill>
                  <a:srgbClr val="00B050"/>
                </a:solidFill>
              </a:rPr>
              <a:t>Person</a:t>
            </a:r>
          </a:p>
        </p:txBody>
      </p:sp>
    </p:spTree>
    <p:extLst>
      <p:ext uri="{BB962C8B-B14F-4D97-AF65-F5344CB8AC3E}">
        <p14:creationId xmlns:p14="http://schemas.microsoft.com/office/powerpoint/2010/main" val="290377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8ED1D3FE-CB29-4BBC-A32E-A7B05772BA26}"/>
              </a:ext>
            </a:extLst>
          </p:cNvPr>
          <p:cNvSpPr/>
          <p:nvPr/>
        </p:nvSpPr>
        <p:spPr>
          <a:xfrm>
            <a:off x="3001582" y="5991802"/>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97225EBA-038B-4502-8F6E-140081F1A42F}"/>
              </a:ext>
            </a:extLst>
          </p:cNvPr>
          <p:cNvSpPr/>
          <p:nvPr/>
        </p:nvSpPr>
        <p:spPr>
          <a:xfrm>
            <a:off x="2986261" y="57733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8A9EC815-D21A-4FF1-B13D-05E8BC9ED7E7}"/>
              </a:ext>
            </a:extLst>
          </p:cNvPr>
          <p:cNvSpPr/>
          <p:nvPr/>
        </p:nvSpPr>
        <p:spPr>
          <a:xfrm>
            <a:off x="4199011" y="5784968"/>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CE0B837D-2EF1-4106-B174-074D570BB961}"/>
              </a:ext>
            </a:extLst>
          </p:cNvPr>
          <p:cNvSpPr txBox="1"/>
          <p:nvPr/>
        </p:nvSpPr>
        <p:spPr>
          <a:xfrm>
            <a:off x="2901426" y="4674656"/>
            <a:ext cx="1250731" cy="246221"/>
          </a:xfrm>
          <a:prstGeom prst="rect">
            <a:avLst/>
          </a:prstGeom>
          <a:noFill/>
        </p:spPr>
        <p:txBody>
          <a:bodyPr wrap="square" rtlCol="0">
            <a:spAutoFit/>
          </a:bodyPr>
          <a:lstStyle/>
          <a:p>
            <a:r>
              <a:rPr lang="en-US" sz="1000" dirty="0"/>
              <a:t>9 April 1654</a:t>
            </a:r>
          </a:p>
        </p:txBody>
      </p:sp>
      <p:sp>
        <p:nvSpPr>
          <p:cNvPr id="126" name="Rectangle 125">
            <a:extLst>
              <a:ext uri="{FF2B5EF4-FFF2-40B4-BE49-F238E27FC236}">
                <a16:creationId xmlns:a16="http://schemas.microsoft.com/office/drawing/2014/main" id="{AE56292E-85BC-494C-9010-37B2AF56C84C}"/>
              </a:ext>
            </a:extLst>
          </p:cNvPr>
          <p:cNvSpPr/>
          <p:nvPr/>
        </p:nvSpPr>
        <p:spPr>
          <a:xfrm>
            <a:off x="2968925" y="4489576"/>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E11DAD2-3CC1-4EF1-AE66-8ECFAC38E13F}"/>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66" name="Arrow: Right 65">
            <a:extLst>
              <a:ext uri="{FF2B5EF4-FFF2-40B4-BE49-F238E27FC236}">
                <a16:creationId xmlns:a16="http://schemas.microsoft.com/office/drawing/2014/main" id="{499309D9-F336-448D-9025-D48C11F6B4AB}"/>
              </a:ext>
            </a:extLst>
          </p:cNvPr>
          <p:cNvSpPr/>
          <p:nvPr/>
        </p:nvSpPr>
        <p:spPr>
          <a:xfrm rot="14603558">
            <a:off x="6305550" y="618287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1F20008-4BE8-4E21-9DF5-DDF1CBD11868}"/>
              </a:ext>
            </a:extLst>
          </p:cNvPr>
          <p:cNvSpPr/>
          <p:nvPr/>
        </p:nvSpPr>
        <p:spPr>
          <a:xfrm>
            <a:off x="7534493" y="3679371"/>
            <a:ext cx="604558" cy="10737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845213C3-5AB3-4CBA-99AB-832D49B48EED}"/>
              </a:ext>
            </a:extLst>
          </p:cNvPr>
          <p:cNvSpPr/>
          <p:nvPr/>
        </p:nvSpPr>
        <p:spPr>
          <a:xfrm>
            <a:off x="7532514" y="1587335"/>
            <a:ext cx="554582" cy="9896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446AD37-7D14-49D1-8512-22EEB41BB315}"/>
              </a:ext>
            </a:extLst>
          </p:cNvPr>
          <p:cNvSpPr/>
          <p:nvPr/>
        </p:nvSpPr>
        <p:spPr>
          <a:xfrm>
            <a:off x="7798226" y="2079172"/>
            <a:ext cx="866803"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148BC94F-DE3E-49E0-979E-07527AF26CF2}"/>
              </a:ext>
            </a:extLst>
          </p:cNvPr>
          <p:cNvSpPr/>
          <p:nvPr/>
        </p:nvSpPr>
        <p:spPr>
          <a:xfrm>
            <a:off x="8662155" y="636045"/>
            <a:ext cx="721332" cy="115069"/>
          </a:xfrm>
          <a:prstGeom prst="rect">
            <a:avLst/>
          </a:prstGeom>
          <a:solidFill>
            <a:srgbClr val="7030A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8A1C48E6-EE60-4CA2-BBD8-0B0A427E9A25}"/>
              </a:ext>
            </a:extLst>
          </p:cNvPr>
          <p:cNvSpPr/>
          <p:nvPr/>
        </p:nvSpPr>
        <p:spPr>
          <a:xfrm>
            <a:off x="7965470" y="1234760"/>
            <a:ext cx="242360" cy="93297"/>
          </a:xfrm>
          <a:prstGeom prst="rect">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A5EA5523-4BCC-4C59-8CF7-7606D6ED135C}"/>
              </a:ext>
            </a:extLst>
          </p:cNvPr>
          <p:cNvSpPr/>
          <p:nvPr/>
        </p:nvSpPr>
        <p:spPr>
          <a:xfrm>
            <a:off x="8455328" y="5480188"/>
            <a:ext cx="351216" cy="93297"/>
          </a:xfrm>
          <a:prstGeom prst="rect">
            <a:avLst/>
          </a:prstGeom>
          <a:solidFill>
            <a:srgbClr val="00206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5E3B02E0-98B5-4C82-B488-2E7560EA6079}"/>
              </a:ext>
            </a:extLst>
          </p:cNvPr>
          <p:cNvSpPr txBox="1"/>
          <p:nvPr/>
        </p:nvSpPr>
        <p:spPr>
          <a:xfrm>
            <a:off x="1703999" y="1757289"/>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159" name="Rectangle 158">
            <a:extLst>
              <a:ext uri="{FF2B5EF4-FFF2-40B4-BE49-F238E27FC236}">
                <a16:creationId xmlns:a16="http://schemas.microsoft.com/office/drawing/2014/main" id="{D844A26C-16E1-405F-B7CB-AEA78E459673}"/>
              </a:ext>
            </a:extLst>
          </p:cNvPr>
          <p:cNvSpPr/>
          <p:nvPr/>
        </p:nvSpPr>
        <p:spPr>
          <a:xfrm>
            <a:off x="2990698" y="1996751"/>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05FE5ADF-3F77-4A8B-A6E0-681F2D9965E9}"/>
              </a:ext>
            </a:extLst>
          </p:cNvPr>
          <p:cNvSpPr txBox="1"/>
          <p:nvPr/>
        </p:nvSpPr>
        <p:spPr>
          <a:xfrm>
            <a:off x="2910574" y="1755653"/>
            <a:ext cx="1250731" cy="246221"/>
          </a:xfrm>
          <a:prstGeom prst="rect">
            <a:avLst/>
          </a:prstGeom>
          <a:noFill/>
        </p:spPr>
        <p:txBody>
          <a:bodyPr wrap="square" rtlCol="0">
            <a:spAutoFit/>
          </a:bodyPr>
          <a:lstStyle/>
          <a:p>
            <a:r>
              <a:rPr lang="en-US" sz="1000" dirty="0"/>
              <a:t>Mary</a:t>
            </a:r>
          </a:p>
        </p:txBody>
      </p:sp>
      <p:sp>
        <p:nvSpPr>
          <p:cNvPr id="165" name="Rectangle 164">
            <a:extLst>
              <a:ext uri="{FF2B5EF4-FFF2-40B4-BE49-F238E27FC236}">
                <a16:creationId xmlns:a16="http://schemas.microsoft.com/office/drawing/2014/main" id="{CCEC1288-CDAA-42F1-A02B-385BDAD8DA1F}"/>
              </a:ext>
            </a:extLst>
          </p:cNvPr>
          <p:cNvSpPr/>
          <p:nvPr/>
        </p:nvSpPr>
        <p:spPr>
          <a:xfrm>
            <a:off x="562979" y="578102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467D6879-3A3B-4F9F-88B3-166B4590F620}"/>
              </a:ext>
            </a:extLst>
          </p:cNvPr>
          <p:cNvSpPr/>
          <p:nvPr/>
        </p:nvSpPr>
        <p:spPr>
          <a:xfrm>
            <a:off x="538335" y="287571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ABD24C19-A219-4529-9F56-DD59736CA0EF}"/>
              </a:ext>
            </a:extLst>
          </p:cNvPr>
          <p:cNvSpPr/>
          <p:nvPr/>
        </p:nvSpPr>
        <p:spPr>
          <a:xfrm>
            <a:off x="553454" y="179336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40F00A06-2629-4DEA-8196-10F1B3C1FDBA}"/>
              </a:ext>
            </a:extLst>
          </p:cNvPr>
          <p:cNvSpPr/>
          <p:nvPr/>
        </p:nvSpPr>
        <p:spPr>
          <a:xfrm>
            <a:off x="544338" y="1383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10618BF7-4075-4A6C-BFB0-20F2430BEDEA}"/>
              </a:ext>
            </a:extLst>
          </p:cNvPr>
          <p:cNvSpPr txBox="1"/>
          <p:nvPr/>
        </p:nvSpPr>
        <p:spPr>
          <a:xfrm>
            <a:off x="481275" y="136277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170" name="Rectangle: Rounded Corners 169">
            <a:extLst>
              <a:ext uri="{FF2B5EF4-FFF2-40B4-BE49-F238E27FC236}">
                <a16:creationId xmlns:a16="http://schemas.microsoft.com/office/drawing/2014/main" id="{83E58BF8-B2A5-40D9-BBAC-BC86D2A20022}"/>
              </a:ext>
            </a:extLst>
          </p:cNvPr>
          <p:cNvSpPr/>
          <p:nvPr/>
        </p:nvSpPr>
        <p:spPr>
          <a:xfrm>
            <a:off x="532160" y="28733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22FF63C3-AF54-4C48-A343-798880FDD2F8}"/>
              </a:ext>
            </a:extLst>
          </p:cNvPr>
          <p:cNvSpPr txBox="1"/>
          <p:nvPr/>
        </p:nvSpPr>
        <p:spPr>
          <a:xfrm>
            <a:off x="469097" y="2852327"/>
            <a:ext cx="1250731" cy="246221"/>
          </a:xfrm>
          <a:prstGeom prst="rect">
            <a:avLst/>
          </a:prstGeom>
          <a:noFill/>
        </p:spPr>
        <p:txBody>
          <a:bodyPr wrap="square" rtlCol="0">
            <a:spAutoFit/>
          </a:bodyPr>
          <a:lstStyle/>
          <a:p>
            <a:r>
              <a:rPr lang="en-US" sz="1000" dirty="0" err="1"/>
              <a:t>Adame</a:t>
            </a:r>
            <a:r>
              <a:rPr lang="en-US" sz="1000" dirty="0"/>
              <a:t>, Robert</a:t>
            </a:r>
          </a:p>
        </p:txBody>
      </p:sp>
      <p:cxnSp>
        <p:nvCxnSpPr>
          <p:cNvPr id="172" name="Straight Connector 171">
            <a:extLst>
              <a:ext uri="{FF2B5EF4-FFF2-40B4-BE49-F238E27FC236}">
                <a16:creationId xmlns:a16="http://schemas.microsoft.com/office/drawing/2014/main" id="{918A13A6-7834-4A49-89C1-375996A75FA5}"/>
              </a:ext>
            </a:extLst>
          </p:cNvPr>
          <p:cNvCxnSpPr>
            <a:cxnSpLocks/>
          </p:cNvCxnSpPr>
          <p:nvPr/>
        </p:nvCxnSpPr>
        <p:spPr>
          <a:xfrm>
            <a:off x="343116" y="273766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3" name="Rectangle: Rounded Corners 172">
            <a:extLst>
              <a:ext uri="{FF2B5EF4-FFF2-40B4-BE49-F238E27FC236}">
                <a16:creationId xmlns:a16="http://schemas.microsoft.com/office/drawing/2014/main" id="{9A9AFB21-42D5-47EF-9B15-59E7A0F4BA16}"/>
              </a:ext>
            </a:extLst>
          </p:cNvPr>
          <p:cNvSpPr/>
          <p:nvPr/>
        </p:nvSpPr>
        <p:spPr>
          <a:xfrm>
            <a:off x="547279" y="17804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4161DF90-2132-4292-B650-7D920AFE406C}"/>
              </a:ext>
            </a:extLst>
          </p:cNvPr>
          <p:cNvSpPr txBox="1"/>
          <p:nvPr/>
        </p:nvSpPr>
        <p:spPr>
          <a:xfrm>
            <a:off x="465554" y="1750137"/>
            <a:ext cx="1250731" cy="400110"/>
          </a:xfrm>
          <a:prstGeom prst="rect">
            <a:avLst/>
          </a:prstGeom>
          <a:noFill/>
        </p:spPr>
        <p:txBody>
          <a:bodyPr wrap="square" rtlCol="0">
            <a:spAutoFit/>
          </a:bodyPr>
          <a:lstStyle/>
          <a:p>
            <a:r>
              <a:rPr lang="en-US" sz="1000" dirty="0" err="1"/>
              <a:t>Adame</a:t>
            </a:r>
            <a:r>
              <a:rPr lang="en-US" sz="1000" dirty="0"/>
              <a:t>, Robert</a:t>
            </a:r>
          </a:p>
          <a:p>
            <a:endParaRPr lang="en-US" sz="1000" dirty="0"/>
          </a:p>
        </p:txBody>
      </p:sp>
      <p:sp>
        <p:nvSpPr>
          <p:cNvPr id="175" name="Rectangle: Rounded Corners 174">
            <a:extLst>
              <a:ext uri="{FF2B5EF4-FFF2-40B4-BE49-F238E27FC236}">
                <a16:creationId xmlns:a16="http://schemas.microsoft.com/office/drawing/2014/main" id="{E3FA144B-0C61-4BD5-94F6-0DB4743434A9}"/>
              </a:ext>
            </a:extLst>
          </p:cNvPr>
          <p:cNvSpPr/>
          <p:nvPr/>
        </p:nvSpPr>
        <p:spPr>
          <a:xfrm>
            <a:off x="1769041" y="19871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7F82DBCE-44A8-4DAF-91DB-5BD755DF1AD7}"/>
              </a:ext>
            </a:extLst>
          </p:cNvPr>
          <p:cNvSpPr txBox="1"/>
          <p:nvPr/>
        </p:nvSpPr>
        <p:spPr>
          <a:xfrm>
            <a:off x="1705978" y="1966094"/>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77" name="Rectangle: Rounded Corners 176">
            <a:extLst>
              <a:ext uri="{FF2B5EF4-FFF2-40B4-BE49-F238E27FC236}">
                <a16:creationId xmlns:a16="http://schemas.microsoft.com/office/drawing/2014/main" id="{C7C5FA15-C3CE-4B2B-BC55-AC65F7F9583F}"/>
              </a:ext>
            </a:extLst>
          </p:cNvPr>
          <p:cNvSpPr/>
          <p:nvPr/>
        </p:nvSpPr>
        <p:spPr>
          <a:xfrm>
            <a:off x="2979238" y="22064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8F9372B3-3AF6-4959-A030-D9BED2E8EC6C}"/>
              </a:ext>
            </a:extLst>
          </p:cNvPr>
          <p:cNvSpPr txBox="1"/>
          <p:nvPr/>
        </p:nvSpPr>
        <p:spPr>
          <a:xfrm>
            <a:off x="2916175" y="2185400"/>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179" name="Straight Connector 178">
            <a:extLst>
              <a:ext uri="{FF2B5EF4-FFF2-40B4-BE49-F238E27FC236}">
                <a16:creationId xmlns:a16="http://schemas.microsoft.com/office/drawing/2014/main" id="{EAE8E5FD-7085-46D2-99C3-F5BDCBBE0486}"/>
              </a:ext>
            </a:extLst>
          </p:cNvPr>
          <p:cNvCxnSpPr>
            <a:cxnSpLocks/>
          </p:cNvCxnSpPr>
          <p:nvPr/>
        </p:nvCxnSpPr>
        <p:spPr>
          <a:xfrm>
            <a:off x="345543" y="166830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92E92F9-E2ED-495B-8385-BEE1CC7656FE}"/>
              </a:ext>
            </a:extLst>
          </p:cNvPr>
          <p:cNvCxnSpPr>
            <a:cxnSpLocks/>
          </p:cNvCxnSpPr>
          <p:nvPr/>
        </p:nvCxnSpPr>
        <p:spPr>
          <a:xfrm>
            <a:off x="356384" y="669901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Rectangle: Rounded Corners 188">
            <a:extLst>
              <a:ext uri="{FF2B5EF4-FFF2-40B4-BE49-F238E27FC236}">
                <a16:creationId xmlns:a16="http://schemas.microsoft.com/office/drawing/2014/main" id="{385F78E2-0DC6-4B88-8699-FC5446E38A35}"/>
              </a:ext>
            </a:extLst>
          </p:cNvPr>
          <p:cNvSpPr/>
          <p:nvPr/>
        </p:nvSpPr>
        <p:spPr>
          <a:xfrm>
            <a:off x="2967809" y="49124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470891FA-5731-4EF3-A918-7D1326A900CC}"/>
              </a:ext>
            </a:extLst>
          </p:cNvPr>
          <p:cNvSpPr txBox="1"/>
          <p:nvPr/>
        </p:nvSpPr>
        <p:spPr>
          <a:xfrm>
            <a:off x="2904746" y="489147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1" name="Rectangle: Rounded Corners 190">
            <a:extLst>
              <a:ext uri="{FF2B5EF4-FFF2-40B4-BE49-F238E27FC236}">
                <a16:creationId xmlns:a16="http://schemas.microsoft.com/office/drawing/2014/main" id="{786454C1-A08C-41D6-8F13-84001C6169C3}"/>
              </a:ext>
            </a:extLst>
          </p:cNvPr>
          <p:cNvSpPr/>
          <p:nvPr/>
        </p:nvSpPr>
        <p:spPr>
          <a:xfrm>
            <a:off x="4167959" y="44770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64CE0FC2-B116-4415-84F0-797AFCB82D63}"/>
              </a:ext>
            </a:extLst>
          </p:cNvPr>
          <p:cNvSpPr txBox="1"/>
          <p:nvPr/>
        </p:nvSpPr>
        <p:spPr>
          <a:xfrm>
            <a:off x="4104896" y="4456047"/>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193" name="Rectangle: Rounded Corners 192">
            <a:extLst>
              <a:ext uri="{FF2B5EF4-FFF2-40B4-BE49-F238E27FC236}">
                <a16:creationId xmlns:a16="http://schemas.microsoft.com/office/drawing/2014/main" id="{CF66213E-1A3E-40DC-9366-9BEFBE1831CF}"/>
              </a:ext>
            </a:extLst>
          </p:cNvPr>
          <p:cNvSpPr/>
          <p:nvPr/>
        </p:nvSpPr>
        <p:spPr>
          <a:xfrm>
            <a:off x="54603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511A5E5C-271D-43CD-A402-2971ECBBB3E5}"/>
              </a:ext>
            </a:extLst>
          </p:cNvPr>
          <p:cNvSpPr txBox="1"/>
          <p:nvPr/>
        </p:nvSpPr>
        <p:spPr>
          <a:xfrm>
            <a:off x="482968" y="524853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195" name="Rectangle: Rounded Corners 194">
            <a:extLst>
              <a:ext uri="{FF2B5EF4-FFF2-40B4-BE49-F238E27FC236}">
                <a16:creationId xmlns:a16="http://schemas.microsoft.com/office/drawing/2014/main" id="{8C5B7AA3-2FE1-4426-84E8-2C5C2022E002}"/>
              </a:ext>
            </a:extLst>
          </p:cNvPr>
          <p:cNvSpPr/>
          <p:nvPr/>
        </p:nvSpPr>
        <p:spPr>
          <a:xfrm>
            <a:off x="175761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7DB370FC-0149-41BF-9A92-B4C70124E772}"/>
              </a:ext>
            </a:extLst>
          </p:cNvPr>
          <p:cNvSpPr txBox="1"/>
          <p:nvPr/>
        </p:nvSpPr>
        <p:spPr>
          <a:xfrm>
            <a:off x="1694548" y="5248532"/>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197" name="Rectangle: Rounded Corners 196">
            <a:extLst>
              <a:ext uri="{FF2B5EF4-FFF2-40B4-BE49-F238E27FC236}">
                <a16:creationId xmlns:a16="http://schemas.microsoft.com/office/drawing/2014/main" id="{08D9F818-4B5E-41ED-997E-854C95E6A57B}"/>
              </a:ext>
            </a:extLst>
          </p:cNvPr>
          <p:cNvSpPr/>
          <p:nvPr/>
        </p:nvSpPr>
        <p:spPr>
          <a:xfrm>
            <a:off x="298062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2156E39-5750-45C2-93E4-3E62CC796217}"/>
              </a:ext>
            </a:extLst>
          </p:cNvPr>
          <p:cNvSpPr txBox="1"/>
          <p:nvPr/>
        </p:nvSpPr>
        <p:spPr>
          <a:xfrm>
            <a:off x="2917558" y="5248532"/>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199" name="Rectangle: Rounded Corners 198">
            <a:extLst>
              <a:ext uri="{FF2B5EF4-FFF2-40B4-BE49-F238E27FC236}">
                <a16:creationId xmlns:a16="http://schemas.microsoft.com/office/drawing/2014/main" id="{0F6EEA1E-ABF0-44F3-B0C3-AB630D580299}"/>
              </a:ext>
            </a:extLst>
          </p:cNvPr>
          <p:cNvSpPr/>
          <p:nvPr/>
        </p:nvSpPr>
        <p:spPr>
          <a:xfrm>
            <a:off x="4184581" y="52733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499346A3-3D94-43CE-962E-D81D04AE59CC}"/>
              </a:ext>
            </a:extLst>
          </p:cNvPr>
          <p:cNvSpPr txBox="1"/>
          <p:nvPr/>
        </p:nvSpPr>
        <p:spPr>
          <a:xfrm>
            <a:off x="4121518" y="5252342"/>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201" name="Straight Connector 200">
            <a:extLst>
              <a:ext uri="{FF2B5EF4-FFF2-40B4-BE49-F238E27FC236}">
                <a16:creationId xmlns:a16="http://schemas.microsoft.com/office/drawing/2014/main" id="{13768AF2-2D6F-44D9-9F8A-1469EE947EED}"/>
              </a:ext>
            </a:extLst>
          </p:cNvPr>
          <p:cNvCxnSpPr>
            <a:cxnSpLocks/>
          </p:cNvCxnSpPr>
          <p:nvPr/>
        </p:nvCxnSpPr>
        <p:spPr>
          <a:xfrm>
            <a:off x="393356" y="56236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2" name="Rectangle: Rounded Corners 201">
            <a:extLst>
              <a:ext uri="{FF2B5EF4-FFF2-40B4-BE49-F238E27FC236}">
                <a16:creationId xmlns:a16="http://schemas.microsoft.com/office/drawing/2014/main" id="{830AD1BF-2780-4F99-B18A-60B762222E06}"/>
              </a:ext>
            </a:extLst>
          </p:cNvPr>
          <p:cNvSpPr/>
          <p:nvPr/>
        </p:nvSpPr>
        <p:spPr>
          <a:xfrm>
            <a:off x="556804" y="57681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F87E3918-87F0-4E52-A3AB-60D55CDBD489}"/>
              </a:ext>
            </a:extLst>
          </p:cNvPr>
          <p:cNvSpPr txBox="1"/>
          <p:nvPr/>
        </p:nvSpPr>
        <p:spPr>
          <a:xfrm>
            <a:off x="493741" y="5747126"/>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04" name="Rectangle: Rounded Corners 203">
            <a:extLst>
              <a:ext uri="{FF2B5EF4-FFF2-40B4-BE49-F238E27FC236}">
                <a16:creationId xmlns:a16="http://schemas.microsoft.com/office/drawing/2014/main" id="{08B70AE9-6F8C-47CA-9E5F-F1057DB55456}"/>
              </a:ext>
            </a:extLst>
          </p:cNvPr>
          <p:cNvSpPr/>
          <p:nvPr/>
        </p:nvSpPr>
        <p:spPr>
          <a:xfrm>
            <a:off x="2988241" y="618200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C22A6010-4E4A-425B-8364-9EDD8CBCA38B}"/>
              </a:ext>
            </a:extLst>
          </p:cNvPr>
          <p:cNvSpPr txBox="1"/>
          <p:nvPr/>
        </p:nvSpPr>
        <p:spPr>
          <a:xfrm>
            <a:off x="2925178" y="6160984"/>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08" name="Rectangle: Rounded Corners 207">
            <a:extLst>
              <a:ext uri="{FF2B5EF4-FFF2-40B4-BE49-F238E27FC236}">
                <a16:creationId xmlns:a16="http://schemas.microsoft.com/office/drawing/2014/main" id="{52F0163C-27BF-428D-AD83-F4F16C50890F}"/>
              </a:ext>
            </a:extLst>
          </p:cNvPr>
          <p:cNvSpPr/>
          <p:nvPr/>
        </p:nvSpPr>
        <p:spPr>
          <a:xfrm>
            <a:off x="4203631" y="59789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3E5D09CE-22BC-46DD-9CB3-B3D0C38E4070}"/>
              </a:ext>
            </a:extLst>
          </p:cNvPr>
          <p:cNvSpPr txBox="1"/>
          <p:nvPr/>
        </p:nvSpPr>
        <p:spPr>
          <a:xfrm>
            <a:off x="4140568" y="5957960"/>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14" name="Rectangle 213">
            <a:extLst>
              <a:ext uri="{FF2B5EF4-FFF2-40B4-BE49-F238E27FC236}">
                <a16:creationId xmlns:a16="http://schemas.microsoft.com/office/drawing/2014/main" id="{1E19B7B0-80BE-47E2-8EAB-70818565C195}"/>
              </a:ext>
            </a:extLst>
          </p:cNvPr>
          <p:cNvSpPr/>
          <p:nvPr/>
        </p:nvSpPr>
        <p:spPr>
          <a:xfrm>
            <a:off x="557247" y="2208528"/>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1C5B0DF5-3A7D-4DA8-8AEA-34E20BD8CE60}"/>
              </a:ext>
            </a:extLst>
          </p:cNvPr>
          <p:cNvSpPr/>
          <p:nvPr/>
        </p:nvSpPr>
        <p:spPr>
          <a:xfrm>
            <a:off x="550319" y="1993783"/>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TextBox 215">
            <a:extLst>
              <a:ext uri="{FF2B5EF4-FFF2-40B4-BE49-F238E27FC236}">
                <a16:creationId xmlns:a16="http://schemas.microsoft.com/office/drawing/2014/main" id="{502590EB-C091-465E-AAC5-962B1925412A}"/>
              </a:ext>
            </a:extLst>
          </p:cNvPr>
          <p:cNvSpPr txBox="1"/>
          <p:nvPr/>
        </p:nvSpPr>
        <p:spPr>
          <a:xfrm>
            <a:off x="481081" y="1970399"/>
            <a:ext cx="1250731" cy="246221"/>
          </a:xfrm>
          <a:prstGeom prst="rect">
            <a:avLst/>
          </a:prstGeom>
          <a:noFill/>
        </p:spPr>
        <p:txBody>
          <a:bodyPr wrap="square" rtlCol="0">
            <a:spAutoFit/>
          </a:bodyPr>
          <a:lstStyle/>
          <a:p>
            <a:r>
              <a:rPr lang="en-US" sz="1000" dirty="0"/>
              <a:t>Aitken (Akin)</a:t>
            </a:r>
          </a:p>
        </p:txBody>
      </p:sp>
      <p:sp>
        <p:nvSpPr>
          <p:cNvPr id="217" name="Rectangle: Rounded Corners 216">
            <a:extLst>
              <a:ext uri="{FF2B5EF4-FFF2-40B4-BE49-F238E27FC236}">
                <a16:creationId xmlns:a16="http://schemas.microsoft.com/office/drawing/2014/main" id="{3A78132E-9433-471E-A132-1D22187256DF}"/>
              </a:ext>
            </a:extLst>
          </p:cNvPr>
          <p:cNvSpPr/>
          <p:nvPr/>
        </p:nvSpPr>
        <p:spPr>
          <a:xfrm>
            <a:off x="544144" y="19914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1ADE8858-5AEF-4805-A6C9-7079CA0AD5F6}"/>
              </a:ext>
            </a:extLst>
          </p:cNvPr>
          <p:cNvSpPr txBox="1"/>
          <p:nvPr/>
        </p:nvSpPr>
        <p:spPr>
          <a:xfrm>
            <a:off x="488009" y="2185144"/>
            <a:ext cx="1250731" cy="246221"/>
          </a:xfrm>
          <a:prstGeom prst="rect">
            <a:avLst/>
          </a:prstGeom>
          <a:noFill/>
        </p:spPr>
        <p:txBody>
          <a:bodyPr wrap="square" rtlCol="0">
            <a:spAutoFit/>
          </a:bodyPr>
          <a:lstStyle/>
          <a:p>
            <a:r>
              <a:rPr lang="en-US" sz="1000" dirty="0"/>
              <a:t>Aitken. James</a:t>
            </a:r>
          </a:p>
        </p:txBody>
      </p:sp>
      <p:sp>
        <p:nvSpPr>
          <p:cNvPr id="219" name="Rectangle: Rounded Corners 218">
            <a:extLst>
              <a:ext uri="{FF2B5EF4-FFF2-40B4-BE49-F238E27FC236}">
                <a16:creationId xmlns:a16="http://schemas.microsoft.com/office/drawing/2014/main" id="{37EC9A9C-48C5-438D-9716-D45E4D6F4C86}"/>
              </a:ext>
            </a:extLst>
          </p:cNvPr>
          <p:cNvSpPr/>
          <p:nvPr/>
        </p:nvSpPr>
        <p:spPr>
          <a:xfrm>
            <a:off x="551072" y="22061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4024F6EA-BAD0-48AB-8990-FEB59905C801}"/>
              </a:ext>
            </a:extLst>
          </p:cNvPr>
          <p:cNvSpPr/>
          <p:nvPr/>
        </p:nvSpPr>
        <p:spPr>
          <a:xfrm>
            <a:off x="543393" y="3310954"/>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8D2F49D7-78A7-4136-A923-EE45F8BD6D2F}"/>
              </a:ext>
            </a:extLst>
          </p:cNvPr>
          <p:cNvSpPr/>
          <p:nvPr/>
        </p:nvSpPr>
        <p:spPr>
          <a:xfrm>
            <a:off x="536465" y="309620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TextBox 221">
            <a:extLst>
              <a:ext uri="{FF2B5EF4-FFF2-40B4-BE49-F238E27FC236}">
                <a16:creationId xmlns:a16="http://schemas.microsoft.com/office/drawing/2014/main" id="{BB29727E-A0BB-43E9-B97E-3871A449723B}"/>
              </a:ext>
            </a:extLst>
          </p:cNvPr>
          <p:cNvSpPr txBox="1"/>
          <p:nvPr/>
        </p:nvSpPr>
        <p:spPr>
          <a:xfrm>
            <a:off x="467227" y="3072825"/>
            <a:ext cx="1250731" cy="246221"/>
          </a:xfrm>
          <a:prstGeom prst="rect">
            <a:avLst/>
          </a:prstGeom>
          <a:noFill/>
        </p:spPr>
        <p:txBody>
          <a:bodyPr wrap="square" rtlCol="0">
            <a:spAutoFit/>
          </a:bodyPr>
          <a:lstStyle/>
          <a:p>
            <a:r>
              <a:rPr lang="en-US" sz="1000" dirty="0"/>
              <a:t>Aitken (Akin)</a:t>
            </a:r>
          </a:p>
        </p:txBody>
      </p:sp>
      <p:sp>
        <p:nvSpPr>
          <p:cNvPr id="223" name="Rectangle: Rounded Corners 222">
            <a:extLst>
              <a:ext uri="{FF2B5EF4-FFF2-40B4-BE49-F238E27FC236}">
                <a16:creationId xmlns:a16="http://schemas.microsoft.com/office/drawing/2014/main" id="{19831801-4201-4470-BA2A-773B8E99C18C}"/>
              </a:ext>
            </a:extLst>
          </p:cNvPr>
          <p:cNvSpPr/>
          <p:nvPr/>
        </p:nvSpPr>
        <p:spPr>
          <a:xfrm>
            <a:off x="530290" y="30938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5E04F9A2-55DE-4500-9783-7C4E1C17AB1D}"/>
              </a:ext>
            </a:extLst>
          </p:cNvPr>
          <p:cNvSpPr txBox="1"/>
          <p:nvPr/>
        </p:nvSpPr>
        <p:spPr>
          <a:xfrm>
            <a:off x="474155" y="3287570"/>
            <a:ext cx="1250731" cy="246221"/>
          </a:xfrm>
          <a:prstGeom prst="rect">
            <a:avLst/>
          </a:prstGeom>
          <a:noFill/>
        </p:spPr>
        <p:txBody>
          <a:bodyPr wrap="square" rtlCol="0">
            <a:spAutoFit/>
          </a:bodyPr>
          <a:lstStyle/>
          <a:p>
            <a:r>
              <a:rPr lang="en-US" sz="1000" dirty="0"/>
              <a:t>Aitken. James</a:t>
            </a:r>
          </a:p>
        </p:txBody>
      </p:sp>
      <p:sp>
        <p:nvSpPr>
          <p:cNvPr id="225" name="Rectangle: Rounded Corners 224">
            <a:extLst>
              <a:ext uri="{FF2B5EF4-FFF2-40B4-BE49-F238E27FC236}">
                <a16:creationId xmlns:a16="http://schemas.microsoft.com/office/drawing/2014/main" id="{B89C38E6-10D3-42B8-BD65-39121A4171ED}"/>
              </a:ext>
            </a:extLst>
          </p:cNvPr>
          <p:cNvSpPr/>
          <p:nvPr/>
        </p:nvSpPr>
        <p:spPr>
          <a:xfrm>
            <a:off x="537218" y="33085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85738EE0-3DF3-4B68-A7FD-117078E75432}"/>
              </a:ext>
            </a:extLst>
          </p:cNvPr>
          <p:cNvSpPr/>
          <p:nvPr/>
        </p:nvSpPr>
        <p:spPr>
          <a:xfrm>
            <a:off x="577040" y="6194685"/>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B137D119-D5F3-452E-B608-E26F19E86D76}"/>
              </a:ext>
            </a:extLst>
          </p:cNvPr>
          <p:cNvSpPr/>
          <p:nvPr/>
        </p:nvSpPr>
        <p:spPr>
          <a:xfrm>
            <a:off x="570112" y="597994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TextBox 227">
            <a:extLst>
              <a:ext uri="{FF2B5EF4-FFF2-40B4-BE49-F238E27FC236}">
                <a16:creationId xmlns:a16="http://schemas.microsoft.com/office/drawing/2014/main" id="{F6BA0E17-3AA3-42CE-BBA2-C47808A4F866}"/>
              </a:ext>
            </a:extLst>
          </p:cNvPr>
          <p:cNvSpPr txBox="1"/>
          <p:nvPr/>
        </p:nvSpPr>
        <p:spPr>
          <a:xfrm>
            <a:off x="500874" y="5956556"/>
            <a:ext cx="1250731" cy="246221"/>
          </a:xfrm>
          <a:prstGeom prst="rect">
            <a:avLst/>
          </a:prstGeom>
          <a:noFill/>
        </p:spPr>
        <p:txBody>
          <a:bodyPr wrap="square" rtlCol="0">
            <a:spAutoFit/>
          </a:bodyPr>
          <a:lstStyle/>
          <a:p>
            <a:r>
              <a:rPr lang="en-US" sz="1000" dirty="0"/>
              <a:t>Aitken (Akin)</a:t>
            </a:r>
          </a:p>
        </p:txBody>
      </p:sp>
      <p:sp>
        <p:nvSpPr>
          <p:cNvPr id="229" name="Rectangle: Rounded Corners 228">
            <a:extLst>
              <a:ext uri="{FF2B5EF4-FFF2-40B4-BE49-F238E27FC236}">
                <a16:creationId xmlns:a16="http://schemas.microsoft.com/office/drawing/2014/main" id="{A49D3EB7-5609-4780-ACE5-4D5078BB20C7}"/>
              </a:ext>
            </a:extLst>
          </p:cNvPr>
          <p:cNvSpPr/>
          <p:nvPr/>
        </p:nvSpPr>
        <p:spPr>
          <a:xfrm>
            <a:off x="563937" y="59775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EFB586F8-12DE-4B83-81F9-434BC742247C}"/>
              </a:ext>
            </a:extLst>
          </p:cNvPr>
          <p:cNvSpPr txBox="1"/>
          <p:nvPr/>
        </p:nvSpPr>
        <p:spPr>
          <a:xfrm>
            <a:off x="507802" y="6171301"/>
            <a:ext cx="1250731" cy="246221"/>
          </a:xfrm>
          <a:prstGeom prst="rect">
            <a:avLst/>
          </a:prstGeom>
          <a:noFill/>
        </p:spPr>
        <p:txBody>
          <a:bodyPr wrap="square" rtlCol="0">
            <a:spAutoFit/>
          </a:bodyPr>
          <a:lstStyle/>
          <a:p>
            <a:r>
              <a:rPr lang="en-US" sz="1000" dirty="0"/>
              <a:t>Aitken. James</a:t>
            </a:r>
          </a:p>
        </p:txBody>
      </p:sp>
      <p:sp>
        <p:nvSpPr>
          <p:cNvPr id="231" name="Rectangle: Rounded Corners 230">
            <a:extLst>
              <a:ext uri="{FF2B5EF4-FFF2-40B4-BE49-F238E27FC236}">
                <a16:creationId xmlns:a16="http://schemas.microsoft.com/office/drawing/2014/main" id="{9C74A03A-49F6-4D76-8FBA-FF8C176E63DC}"/>
              </a:ext>
            </a:extLst>
          </p:cNvPr>
          <p:cNvSpPr/>
          <p:nvPr/>
        </p:nvSpPr>
        <p:spPr>
          <a:xfrm>
            <a:off x="570865" y="61923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Rounded Corners 231">
            <a:extLst>
              <a:ext uri="{FF2B5EF4-FFF2-40B4-BE49-F238E27FC236}">
                <a16:creationId xmlns:a16="http://schemas.microsoft.com/office/drawing/2014/main" id="{96046D1B-B65F-4C24-ABFC-7D11FF90DE06}"/>
              </a:ext>
            </a:extLst>
          </p:cNvPr>
          <p:cNvSpPr/>
          <p:nvPr/>
        </p:nvSpPr>
        <p:spPr>
          <a:xfrm>
            <a:off x="1767062" y="17783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7A67043B-5383-46BE-ACA5-CEF092378945}"/>
              </a:ext>
            </a:extLst>
          </p:cNvPr>
          <p:cNvSpPr/>
          <p:nvPr/>
        </p:nvSpPr>
        <p:spPr>
          <a:xfrm>
            <a:off x="2979812" y="1779037"/>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Rounded Corners 233">
            <a:extLst>
              <a:ext uri="{FF2B5EF4-FFF2-40B4-BE49-F238E27FC236}">
                <a16:creationId xmlns:a16="http://schemas.microsoft.com/office/drawing/2014/main" id="{CA0F7E7D-9C0C-44E3-9302-332943BE9CC3}"/>
              </a:ext>
            </a:extLst>
          </p:cNvPr>
          <p:cNvSpPr/>
          <p:nvPr/>
        </p:nvSpPr>
        <p:spPr>
          <a:xfrm>
            <a:off x="2973637" y="177667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2FE05357-9274-4AC3-8E24-A1364F10499F}"/>
              </a:ext>
            </a:extLst>
          </p:cNvPr>
          <p:cNvSpPr txBox="1"/>
          <p:nvPr/>
        </p:nvSpPr>
        <p:spPr>
          <a:xfrm>
            <a:off x="2921460" y="1973367"/>
            <a:ext cx="1250731" cy="246221"/>
          </a:xfrm>
          <a:prstGeom prst="rect">
            <a:avLst/>
          </a:prstGeom>
          <a:noFill/>
        </p:spPr>
        <p:txBody>
          <a:bodyPr wrap="square" rtlCol="0">
            <a:spAutoFit/>
          </a:bodyPr>
          <a:lstStyle/>
          <a:p>
            <a:r>
              <a:rPr lang="en-US" sz="1000" dirty="0"/>
              <a:t>William</a:t>
            </a:r>
          </a:p>
        </p:txBody>
      </p:sp>
      <p:sp>
        <p:nvSpPr>
          <p:cNvPr id="236" name="Rectangle: Rounded Corners 235">
            <a:extLst>
              <a:ext uri="{FF2B5EF4-FFF2-40B4-BE49-F238E27FC236}">
                <a16:creationId xmlns:a16="http://schemas.microsoft.com/office/drawing/2014/main" id="{B395CAE5-0F65-45AB-A972-8DCABD901D95}"/>
              </a:ext>
            </a:extLst>
          </p:cNvPr>
          <p:cNvSpPr/>
          <p:nvPr/>
        </p:nvSpPr>
        <p:spPr>
          <a:xfrm>
            <a:off x="2984523" y="19943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95A26C3-3CB0-4F4F-953B-CB0B238EFB6C}"/>
              </a:ext>
            </a:extLst>
          </p:cNvPr>
          <p:cNvSpPr/>
          <p:nvPr/>
        </p:nvSpPr>
        <p:spPr>
          <a:xfrm>
            <a:off x="1771497" y="178992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A3EC91C8-191E-447F-A62F-4682629ABCF0}"/>
              </a:ext>
            </a:extLst>
          </p:cNvPr>
          <p:cNvSpPr txBox="1"/>
          <p:nvPr/>
        </p:nvSpPr>
        <p:spPr>
          <a:xfrm>
            <a:off x="484799" y="3705830"/>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39" name="Rectangle: Rounded Corners 238">
            <a:extLst>
              <a:ext uri="{FF2B5EF4-FFF2-40B4-BE49-F238E27FC236}">
                <a16:creationId xmlns:a16="http://schemas.microsoft.com/office/drawing/2014/main" id="{D6B7D02A-56B7-4972-BA0F-16A8B994AE19}"/>
              </a:ext>
            </a:extLst>
          </p:cNvPr>
          <p:cNvSpPr/>
          <p:nvPr/>
        </p:nvSpPr>
        <p:spPr>
          <a:xfrm>
            <a:off x="547862" y="37268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EFE83FA-45C9-478E-8DFD-B6A5FB2EC803}"/>
              </a:ext>
            </a:extLst>
          </p:cNvPr>
          <p:cNvSpPr/>
          <p:nvPr/>
        </p:nvSpPr>
        <p:spPr>
          <a:xfrm>
            <a:off x="552297" y="3738464"/>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a:extLst>
              <a:ext uri="{FF2B5EF4-FFF2-40B4-BE49-F238E27FC236}">
                <a16:creationId xmlns:a16="http://schemas.microsoft.com/office/drawing/2014/main" id="{600ED24C-0486-46BB-A3B9-D14B0E328608}"/>
              </a:ext>
            </a:extLst>
          </p:cNvPr>
          <p:cNvSpPr/>
          <p:nvPr/>
        </p:nvSpPr>
        <p:spPr>
          <a:xfrm>
            <a:off x="563183" y="416300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Box 241">
            <a:extLst>
              <a:ext uri="{FF2B5EF4-FFF2-40B4-BE49-F238E27FC236}">
                <a16:creationId xmlns:a16="http://schemas.microsoft.com/office/drawing/2014/main" id="{A68E6734-7BD5-454D-9866-BA388BF6A046}"/>
              </a:ext>
            </a:extLst>
          </p:cNvPr>
          <p:cNvSpPr txBox="1"/>
          <p:nvPr/>
        </p:nvSpPr>
        <p:spPr>
          <a:xfrm>
            <a:off x="483059" y="3921908"/>
            <a:ext cx="1250731" cy="246221"/>
          </a:xfrm>
          <a:prstGeom prst="rect">
            <a:avLst/>
          </a:prstGeom>
          <a:noFill/>
        </p:spPr>
        <p:txBody>
          <a:bodyPr wrap="square" rtlCol="0">
            <a:spAutoFit/>
          </a:bodyPr>
          <a:lstStyle/>
          <a:p>
            <a:r>
              <a:rPr lang="en-US" sz="1000" dirty="0"/>
              <a:t>Mary</a:t>
            </a:r>
          </a:p>
        </p:txBody>
      </p:sp>
      <p:sp>
        <p:nvSpPr>
          <p:cNvPr id="243" name="Rectangle 242">
            <a:extLst>
              <a:ext uri="{FF2B5EF4-FFF2-40B4-BE49-F238E27FC236}">
                <a16:creationId xmlns:a16="http://schemas.microsoft.com/office/drawing/2014/main" id="{347DC1FC-D5DD-4C30-BE15-FC9BD094231C}"/>
              </a:ext>
            </a:extLst>
          </p:cNvPr>
          <p:cNvSpPr/>
          <p:nvPr/>
        </p:nvSpPr>
        <p:spPr>
          <a:xfrm>
            <a:off x="552297" y="3945292"/>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Rounded Corners 243">
            <a:extLst>
              <a:ext uri="{FF2B5EF4-FFF2-40B4-BE49-F238E27FC236}">
                <a16:creationId xmlns:a16="http://schemas.microsoft.com/office/drawing/2014/main" id="{9198D71D-CCFB-46BF-96EC-9B37E8D9B4E2}"/>
              </a:ext>
            </a:extLst>
          </p:cNvPr>
          <p:cNvSpPr/>
          <p:nvPr/>
        </p:nvSpPr>
        <p:spPr>
          <a:xfrm>
            <a:off x="546122" y="3942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F6F1C720-C95D-4063-80A9-F536DC7C1C37}"/>
              </a:ext>
            </a:extLst>
          </p:cNvPr>
          <p:cNvSpPr txBox="1"/>
          <p:nvPr/>
        </p:nvSpPr>
        <p:spPr>
          <a:xfrm>
            <a:off x="493945" y="4139622"/>
            <a:ext cx="1250731" cy="246221"/>
          </a:xfrm>
          <a:prstGeom prst="rect">
            <a:avLst/>
          </a:prstGeom>
          <a:noFill/>
        </p:spPr>
        <p:txBody>
          <a:bodyPr wrap="square" rtlCol="0">
            <a:spAutoFit/>
          </a:bodyPr>
          <a:lstStyle/>
          <a:p>
            <a:r>
              <a:rPr lang="en-US" sz="1000" dirty="0"/>
              <a:t>William</a:t>
            </a:r>
          </a:p>
        </p:txBody>
      </p:sp>
      <p:sp>
        <p:nvSpPr>
          <p:cNvPr id="246" name="Rectangle: Rounded Corners 245">
            <a:extLst>
              <a:ext uri="{FF2B5EF4-FFF2-40B4-BE49-F238E27FC236}">
                <a16:creationId xmlns:a16="http://schemas.microsoft.com/office/drawing/2014/main" id="{45BE176D-79AF-49A3-B387-4CF222DE354B}"/>
              </a:ext>
            </a:extLst>
          </p:cNvPr>
          <p:cNvSpPr/>
          <p:nvPr/>
        </p:nvSpPr>
        <p:spPr>
          <a:xfrm>
            <a:off x="557008" y="41606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209F7DC4-AD55-47F8-9EEF-89ADE9EAE2B7}"/>
              </a:ext>
            </a:extLst>
          </p:cNvPr>
          <p:cNvSpPr txBox="1"/>
          <p:nvPr/>
        </p:nvSpPr>
        <p:spPr>
          <a:xfrm>
            <a:off x="1714885" y="5752347"/>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50" name="Rectangle: Rounded Corners 249">
            <a:extLst>
              <a:ext uri="{FF2B5EF4-FFF2-40B4-BE49-F238E27FC236}">
                <a16:creationId xmlns:a16="http://schemas.microsoft.com/office/drawing/2014/main" id="{952609A9-93E7-43BA-B047-150BE4E148DF}"/>
              </a:ext>
            </a:extLst>
          </p:cNvPr>
          <p:cNvSpPr/>
          <p:nvPr/>
        </p:nvSpPr>
        <p:spPr>
          <a:xfrm>
            <a:off x="1777948" y="57733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033C4CE-4736-4320-B073-583B80DF84DE}"/>
              </a:ext>
            </a:extLst>
          </p:cNvPr>
          <p:cNvSpPr/>
          <p:nvPr/>
        </p:nvSpPr>
        <p:spPr>
          <a:xfrm>
            <a:off x="1782383" y="578498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26BC7A91-89B4-4DC3-B861-2226133CBB4C}"/>
              </a:ext>
            </a:extLst>
          </p:cNvPr>
          <p:cNvSpPr txBox="1"/>
          <p:nvPr/>
        </p:nvSpPr>
        <p:spPr>
          <a:xfrm rot="16200000">
            <a:off x="-163540" y="3333398"/>
            <a:ext cx="696409" cy="369332"/>
          </a:xfrm>
          <a:prstGeom prst="rect">
            <a:avLst/>
          </a:prstGeom>
          <a:noFill/>
        </p:spPr>
        <p:txBody>
          <a:bodyPr wrap="none" rtlCol="0">
            <a:spAutoFit/>
          </a:bodyPr>
          <a:lstStyle/>
          <a:p>
            <a:r>
              <a:rPr lang="en-US" dirty="0">
                <a:solidFill>
                  <a:srgbClr val="00B050"/>
                </a:solidFill>
              </a:rPr>
              <a:t>Vitals</a:t>
            </a:r>
          </a:p>
        </p:txBody>
      </p:sp>
      <p:sp>
        <p:nvSpPr>
          <p:cNvPr id="119" name="TextBox 118">
            <a:extLst>
              <a:ext uri="{FF2B5EF4-FFF2-40B4-BE49-F238E27FC236}">
                <a16:creationId xmlns:a16="http://schemas.microsoft.com/office/drawing/2014/main" id="{B520E5D3-3DB5-4FC7-93EC-7E885B071C60}"/>
              </a:ext>
            </a:extLst>
          </p:cNvPr>
          <p:cNvSpPr txBox="1"/>
          <p:nvPr/>
        </p:nvSpPr>
        <p:spPr>
          <a:xfrm rot="16200000">
            <a:off x="-379591" y="5889098"/>
            <a:ext cx="1128514" cy="369332"/>
          </a:xfrm>
          <a:prstGeom prst="rect">
            <a:avLst/>
          </a:prstGeom>
          <a:noFill/>
        </p:spPr>
        <p:txBody>
          <a:bodyPr wrap="none" rtlCol="0">
            <a:spAutoFit/>
          </a:bodyPr>
          <a:lstStyle/>
          <a:p>
            <a:r>
              <a:rPr lang="en-US" dirty="0">
                <a:solidFill>
                  <a:srgbClr val="00B050"/>
                </a:solidFill>
              </a:rPr>
              <a:t>Marriages</a:t>
            </a:r>
          </a:p>
        </p:txBody>
      </p:sp>
      <p:sp>
        <p:nvSpPr>
          <p:cNvPr id="120" name="TextBox 119">
            <a:extLst>
              <a:ext uri="{FF2B5EF4-FFF2-40B4-BE49-F238E27FC236}">
                <a16:creationId xmlns:a16="http://schemas.microsoft.com/office/drawing/2014/main" id="{D3C16A46-087D-4B34-A1D6-EE230213DD74}"/>
              </a:ext>
            </a:extLst>
          </p:cNvPr>
          <p:cNvSpPr txBox="1"/>
          <p:nvPr/>
        </p:nvSpPr>
        <p:spPr>
          <a:xfrm rot="16200000">
            <a:off x="-413416" y="2029472"/>
            <a:ext cx="1196161" cy="369332"/>
          </a:xfrm>
          <a:prstGeom prst="rect">
            <a:avLst/>
          </a:prstGeom>
          <a:noFill/>
        </p:spPr>
        <p:txBody>
          <a:bodyPr wrap="none" rtlCol="0">
            <a:spAutoFit/>
          </a:bodyPr>
          <a:lstStyle/>
          <a:p>
            <a:r>
              <a:rPr lang="en-US" dirty="0">
                <a:solidFill>
                  <a:srgbClr val="00B050"/>
                </a:solidFill>
              </a:rPr>
              <a:t>Household</a:t>
            </a:r>
          </a:p>
        </p:txBody>
      </p:sp>
      <p:sp>
        <p:nvSpPr>
          <p:cNvPr id="124" name="Rectangle 123">
            <a:extLst>
              <a:ext uri="{FF2B5EF4-FFF2-40B4-BE49-F238E27FC236}">
                <a16:creationId xmlns:a16="http://schemas.microsoft.com/office/drawing/2014/main" id="{42C76C6F-7CB6-4DD3-AD57-D43749046DC1}"/>
              </a:ext>
            </a:extLst>
          </p:cNvPr>
          <p:cNvSpPr/>
          <p:nvPr/>
        </p:nvSpPr>
        <p:spPr>
          <a:xfrm>
            <a:off x="9641869" y="1027925"/>
            <a:ext cx="329446" cy="8241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782A38F9-8B9F-41D3-91C5-CE5EF83622E3}"/>
              </a:ext>
            </a:extLst>
          </p:cNvPr>
          <p:cNvSpPr txBox="1"/>
          <p:nvPr/>
        </p:nvSpPr>
        <p:spPr>
          <a:xfrm>
            <a:off x="2901427" y="4456942"/>
            <a:ext cx="1250731" cy="246221"/>
          </a:xfrm>
          <a:prstGeom prst="rect">
            <a:avLst/>
          </a:prstGeom>
          <a:noFill/>
        </p:spPr>
        <p:txBody>
          <a:bodyPr wrap="square" rtlCol="0">
            <a:spAutoFit/>
          </a:bodyPr>
          <a:lstStyle/>
          <a:p>
            <a:r>
              <a:rPr lang="en-US" sz="1000" dirty="0"/>
              <a:t>9 Feb. 1707</a:t>
            </a:r>
          </a:p>
        </p:txBody>
      </p:sp>
      <p:sp>
        <p:nvSpPr>
          <p:cNvPr id="127" name="Rectangle: Rounded Corners 126">
            <a:extLst>
              <a:ext uri="{FF2B5EF4-FFF2-40B4-BE49-F238E27FC236}">
                <a16:creationId xmlns:a16="http://schemas.microsoft.com/office/drawing/2014/main" id="{7B698496-DBB4-4D09-BD75-739F3B6249F8}"/>
              </a:ext>
            </a:extLst>
          </p:cNvPr>
          <p:cNvSpPr/>
          <p:nvPr/>
        </p:nvSpPr>
        <p:spPr>
          <a:xfrm>
            <a:off x="2964490" y="44779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240683E-384C-42F1-8D22-4C1499394801}"/>
              </a:ext>
            </a:extLst>
          </p:cNvPr>
          <p:cNvSpPr/>
          <p:nvPr/>
        </p:nvSpPr>
        <p:spPr>
          <a:xfrm>
            <a:off x="9979326" y="744896"/>
            <a:ext cx="579817" cy="93304"/>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DC4F5D2-17D5-48A6-B7E1-E80737A366CC}"/>
              </a:ext>
            </a:extLst>
          </p:cNvPr>
          <p:cNvSpPr/>
          <p:nvPr/>
        </p:nvSpPr>
        <p:spPr>
          <a:xfrm>
            <a:off x="2968924" y="4707290"/>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Rounded Corners 130">
            <a:extLst>
              <a:ext uri="{FF2B5EF4-FFF2-40B4-BE49-F238E27FC236}">
                <a16:creationId xmlns:a16="http://schemas.microsoft.com/office/drawing/2014/main" id="{C7D82934-4533-4661-BC90-05BBC6343207}"/>
              </a:ext>
            </a:extLst>
          </p:cNvPr>
          <p:cNvSpPr/>
          <p:nvPr/>
        </p:nvSpPr>
        <p:spPr>
          <a:xfrm>
            <a:off x="2964489" y="46956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658EF8F-FE62-4D2C-8FCB-27548DEF6AC7}"/>
              </a:ext>
            </a:extLst>
          </p:cNvPr>
          <p:cNvSpPr/>
          <p:nvPr/>
        </p:nvSpPr>
        <p:spPr>
          <a:xfrm>
            <a:off x="10001096" y="1023257"/>
            <a:ext cx="536275" cy="870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8DB3B510-E8A4-469F-B45A-2F548FFA9AE2}"/>
              </a:ext>
            </a:extLst>
          </p:cNvPr>
          <p:cNvSpPr txBox="1"/>
          <p:nvPr/>
        </p:nvSpPr>
        <p:spPr>
          <a:xfrm>
            <a:off x="468217" y="1153974"/>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34" name="Rectangle 133">
            <a:extLst>
              <a:ext uri="{FF2B5EF4-FFF2-40B4-BE49-F238E27FC236}">
                <a16:creationId xmlns:a16="http://schemas.microsoft.com/office/drawing/2014/main" id="{21341EDC-6ED0-410B-A366-6675DC0B4568}"/>
              </a:ext>
            </a:extLst>
          </p:cNvPr>
          <p:cNvSpPr/>
          <p:nvPr/>
        </p:nvSpPr>
        <p:spPr>
          <a:xfrm>
            <a:off x="534980" y="55192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34003EB9-D380-44F4-ADB5-EEEA4862D2F1}"/>
              </a:ext>
            </a:extLst>
          </p:cNvPr>
          <p:cNvSpPr/>
          <p:nvPr/>
        </p:nvSpPr>
        <p:spPr>
          <a:xfrm>
            <a:off x="537454" y="981417"/>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D23B4D4E-600E-4F80-A3A0-62A2589F0D9D}"/>
              </a:ext>
            </a:extLst>
          </p:cNvPr>
          <p:cNvSpPr/>
          <p:nvPr/>
        </p:nvSpPr>
        <p:spPr>
          <a:xfrm>
            <a:off x="541412" y="76667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2147A3FC-E919-4E66-900E-BD202A5212AD}"/>
              </a:ext>
            </a:extLst>
          </p:cNvPr>
          <p:cNvSpPr txBox="1"/>
          <p:nvPr/>
        </p:nvSpPr>
        <p:spPr>
          <a:xfrm>
            <a:off x="465742" y="528543"/>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38" name="Rectangle: Rounded Corners 137">
            <a:extLst>
              <a:ext uri="{FF2B5EF4-FFF2-40B4-BE49-F238E27FC236}">
                <a16:creationId xmlns:a16="http://schemas.microsoft.com/office/drawing/2014/main" id="{676C27F8-5C60-45D7-9ED5-E40F81673965}"/>
              </a:ext>
            </a:extLst>
          </p:cNvPr>
          <p:cNvSpPr/>
          <p:nvPr/>
        </p:nvSpPr>
        <p:spPr>
          <a:xfrm>
            <a:off x="528805" y="5495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A5F95BDE-B533-4656-996F-8969232AE5B7}"/>
              </a:ext>
            </a:extLst>
          </p:cNvPr>
          <p:cNvSpPr txBox="1"/>
          <p:nvPr/>
        </p:nvSpPr>
        <p:spPr>
          <a:xfrm>
            <a:off x="472174" y="743288"/>
            <a:ext cx="1250731" cy="246221"/>
          </a:xfrm>
          <a:prstGeom prst="rect">
            <a:avLst/>
          </a:prstGeom>
          <a:noFill/>
        </p:spPr>
        <p:txBody>
          <a:bodyPr wrap="square" rtlCol="0">
            <a:spAutoFit/>
          </a:bodyPr>
          <a:lstStyle/>
          <a:p>
            <a:r>
              <a:rPr lang="en-US" sz="1000" dirty="0"/>
              <a:t>Aitken (Akin)</a:t>
            </a:r>
          </a:p>
        </p:txBody>
      </p:sp>
      <p:sp>
        <p:nvSpPr>
          <p:cNvPr id="140" name="Rectangle: Rounded Corners 139">
            <a:extLst>
              <a:ext uri="{FF2B5EF4-FFF2-40B4-BE49-F238E27FC236}">
                <a16:creationId xmlns:a16="http://schemas.microsoft.com/office/drawing/2014/main" id="{D7A97603-2D63-44A4-B805-484A20ADF539}"/>
              </a:ext>
            </a:extLst>
          </p:cNvPr>
          <p:cNvSpPr/>
          <p:nvPr/>
        </p:nvSpPr>
        <p:spPr>
          <a:xfrm>
            <a:off x="535237" y="7643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34BFD06-321B-40F5-B1E5-8016B94E0979}"/>
              </a:ext>
            </a:extLst>
          </p:cNvPr>
          <p:cNvSpPr txBox="1"/>
          <p:nvPr/>
        </p:nvSpPr>
        <p:spPr>
          <a:xfrm>
            <a:off x="468216" y="958033"/>
            <a:ext cx="1250731" cy="246221"/>
          </a:xfrm>
          <a:prstGeom prst="rect">
            <a:avLst/>
          </a:prstGeom>
          <a:noFill/>
        </p:spPr>
        <p:txBody>
          <a:bodyPr wrap="square" rtlCol="0">
            <a:spAutoFit/>
          </a:bodyPr>
          <a:lstStyle/>
          <a:p>
            <a:r>
              <a:rPr lang="en-US" sz="1000" dirty="0"/>
              <a:t>Aitken. James</a:t>
            </a:r>
          </a:p>
        </p:txBody>
      </p:sp>
      <p:sp>
        <p:nvSpPr>
          <p:cNvPr id="142" name="Rectangle: Rounded Corners 141">
            <a:extLst>
              <a:ext uri="{FF2B5EF4-FFF2-40B4-BE49-F238E27FC236}">
                <a16:creationId xmlns:a16="http://schemas.microsoft.com/office/drawing/2014/main" id="{554FC7AE-C326-4447-9776-175EE727A9D3}"/>
              </a:ext>
            </a:extLst>
          </p:cNvPr>
          <p:cNvSpPr/>
          <p:nvPr/>
        </p:nvSpPr>
        <p:spPr>
          <a:xfrm>
            <a:off x="531279" y="9790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C42615E-9398-4DD7-9CD3-3AED5DDC39D7}"/>
              </a:ext>
            </a:extLst>
          </p:cNvPr>
          <p:cNvSpPr/>
          <p:nvPr/>
        </p:nvSpPr>
        <p:spPr>
          <a:xfrm>
            <a:off x="537455" y="117735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Rounded Corners 143">
            <a:extLst>
              <a:ext uri="{FF2B5EF4-FFF2-40B4-BE49-F238E27FC236}">
                <a16:creationId xmlns:a16="http://schemas.microsoft.com/office/drawing/2014/main" id="{78797CB8-40F6-4FC8-B765-7CD0A5E2ED99}"/>
              </a:ext>
            </a:extLst>
          </p:cNvPr>
          <p:cNvSpPr/>
          <p:nvPr/>
        </p:nvSpPr>
        <p:spPr>
          <a:xfrm>
            <a:off x="531280" y="11749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13F9A34D-943F-4050-856C-A77DF5DD9597}"/>
              </a:ext>
            </a:extLst>
          </p:cNvPr>
          <p:cNvSpPr txBox="1"/>
          <p:nvPr/>
        </p:nvSpPr>
        <p:spPr>
          <a:xfrm>
            <a:off x="489988" y="2394945"/>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6" name="Rectangle 145">
            <a:extLst>
              <a:ext uri="{FF2B5EF4-FFF2-40B4-BE49-F238E27FC236}">
                <a16:creationId xmlns:a16="http://schemas.microsoft.com/office/drawing/2014/main" id="{B9E64E08-C4ED-4D7B-A273-309A097E6CEE}"/>
              </a:ext>
            </a:extLst>
          </p:cNvPr>
          <p:cNvSpPr/>
          <p:nvPr/>
        </p:nvSpPr>
        <p:spPr>
          <a:xfrm>
            <a:off x="559226" y="241832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Rounded Corners 146">
            <a:extLst>
              <a:ext uri="{FF2B5EF4-FFF2-40B4-BE49-F238E27FC236}">
                <a16:creationId xmlns:a16="http://schemas.microsoft.com/office/drawing/2014/main" id="{13DF7BA7-60A5-402B-9002-B1D66EA9307F}"/>
              </a:ext>
            </a:extLst>
          </p:cNvPr>
          <p:cNvSpPr/>
          <p:nvPr/>
        </p:nvSpPr>
        <p:spPr>
          <a:xfrm>
            <a:off x="553051" y="24159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68273B16-71D0-4C72-967C-94964EBDDEEA}"/>
              </a:ext>
            </a:extLst>
          </p:cNvPr>
          <p:cNvSpPr txBox="1"/>
          <p:nvPr/>
        </p:nvSpPr>
        <p:spPr>
          <a:xfrm>
            <a:off x="479103" y="3494402"/>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9" name="Rectangle 148">
            <a:extLst>
              <a:ext uri="{FF2B5EF4-FFF2-40B4-BE49-F238E27FC236}">
                <a16:creationId xmlns:a16="http://schemas.microsoft.com/office/drawing/2014/main" id="{286A0463-F3B0-4393-B251-4BFC01A0EE64}"/>
              </a:ext>
            </a:extLst>
          </p:cNvPr>
          <p:cNvSpPr/>
          <p:nvPr/>
        </p:nvSpPr>
        <p:spPr>
          <a:xfrm>
            <a:off x="548341" y="3517786"/>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Rounded Corners 149">
            <a:extLst>
              <a:ext uri="{FF2B5EF4-FFF2-40B4-BE49-F238E27FC236}">
                <a16:creationId xmlns:a16="http://schemas.microsoft.com/office/drawing/2014/main" id="{366BB7B6-B66A-4A43-8F90-3660730CDCA5}"/>
              </a:ext>
            </a:extLst>
          </p:cNvPr>
          <p:cNvSpPr/>
          <p:nvPr/>
        </p:nvSpPr>
        <p:spPr>
          <a:xfrm>
            <a:off x="542166" y="35154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66CE5B14-7451-4BD4-8F1A-ECF982AB1F98}"/>
              </a:ext>
            </a:extLst>
          </p:cNvPr>
          <p:cNvSpPr txBox="1"/>
          <p:nvPr/>
        </p:nvSpPr>
        <p:spPr>
          <a:xfrm>
            <a:off x="511760" y="6379116"/>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52" name="Rectangle 151">
            <a:extLst>
              <a:ext uri="{FF2B5EF4-FFF2-40B4-BE49-F238E27FC236}">
                <a16:creationId xmlns:a16="http://schemas.microsoft.com/office/drawing/2014/main" id="{B07A9C54-85C4-4EC2-AAF7-5CDA61FB30D5}"/>
              </a:ext>
            </a:extLst>
          </p:cNvPr>
          <p:cNvSpPr/>
          <p:nvPr/>
        </p:nvSpPr>
        <p:spPr>
          <a:xfrm>
            <a:off x="580998" y="6402500"/>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1576E1C2-8C38-469E-B2A7-3E7A6E5C30C9}"/>
              </a:ext>
            </a:extLst>
          </p:cNvPr>
          <p:cNvSpPr/>
          <p:nvPr/>
        </p:nvSpPr>
        <p:spPr>
          <a:xfrm>
            <a:off x="574823" y="64001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B101F94F-8E0B-42CD-AFC7-D5C8E14E0F1B}"/>
              </a:ext>
            </a:extLst>
          </p:cNvPr>
          <p:cNvSpPr txBox="1"/>
          <p:nvPr/>
        </p:nvSpPr>
        <p:spPr>
          <a:xfrm>
            <a:off x="4131513" y="5752334"/>
            <a:ext cx="1250731" cy="246221"/>
          </a:xfrm>
          <a:prstGeom prst="rect">
            <a:avLst/>
          </a:prstGeom>
          <a:noFill/>
        </p:spPr>
        <p:txBody>
          <a:bodyPr wrap="square" rtlCol="0">
            <a:spAutoFit/>
          </a:bodyPr>
          <a:lstStyle/>
          <a:p>
            <a:r>
              <a:rPr lang="en-US" sz="1000" dirty="0"/>
              <a:t>Paisley</a:t>
            </a:r>
          </a:p>
        </p:txBody>
      </p:sp>
      <p:sp>
        <p:nvSpPr>
          <p:cNvPr id="162" name="Rectangle: Rounded Corners 161">
            <a:extLst>
              <a:ext uri="{FF2B5EF4-FFF2-40B4-BE49-F238E27FC236}">
                <a16:creationId xmlns:a16="http://schemas.microsoft.com/office/drawing/2014/main" id="{7F9A834F-770B-4E4D-954E-D0E29933EA45}"/>
              </a:ext>
            </a:extLst>
          </p:cNvPr>
          <p:cNvSpPr/>
          <p:nvPr/>
        </p:nvSpPr>
        <p:spPr>
          <a:xfrm>
            <a:off x="4194576" y="57733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8B15C2E1-1A2B-43C2-85C8-33FBF98795B0}"/>
              </a:ext>
            </a:extLst>
          </p:cNvPr>
          <p:cNvSpPr/>
          <p:nvPr/>
        </p:nvSpPr>
        <p:spPr>
          <a:xfrm>
            <a:off x="2990696" y="5784973"/>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B082567D-A9E2-4BF5-8608-E3AAE6750D7A}"/>
              </a:ext>
            </a:extLst>
          </p:cNvPr>
          <p:cNvSpPr txBox="1"/>
          <p:nvPr/>
        </p:nvSpPr>
        <p:spPr>
          <a:xfrm>
            <a:off x="2934083" y="5752339"/>
            <a:ext cx="1250731" cy="400110"/>
          </a:xfrm>
          <a:prstGeom prst="rect">
            <a:avLst/>
          </a:prstGeom>
          <a:noFill/>
        </p:spPr>
        <p:txBody>
          <a:bodyPr wrap="square" rtlCol="0">
            <a:spAutoFit/>
          </a:bodyPr>
          <a:lstStyle/>
          <a:p>
            <a:r>
              <a:rPr lang="en-US" sz="1000" dirty="0"/>
              <a:t>21 Mar. 1678</a:t>
            </a:r>
          </a:p>
          <a:p>
            <a:endParaRPr lang="en-US" sz="1000" dirty="0"/>
          </a:p>
        </p:txBody>
      </p:sp>
      <p:sp>
        <p:nvSpPr>
          <p:cNvPr id="206" name="TextBox 205">
            <a:extLst>
              <a:ext uri="{FF2B5EF4-FFF2-40B4-BE49-F238E27FC236}">
                <a16:creationId xmlns:a16="http://schemas.microsoft.com/office/drawing/2014/main" id="{57AAB7C1-432D-43EF-BD5E-2517BC4A4F33}"/>
              </a:ext>
            </a:extLst>
          </p:cNvPr>
          <p:cNvSpPr txBox="1"/>
          <p:nvPr/>
        </p:nvSpPr>
        <p:spPr>
          <a:xfrm>
            <a:off x="2934084" y="5959168"/>
            <a:ext cx="1250731" cy="246221"/>
          </a:xfrm>
          <a:prstGeom prst="rect">
            <a:avLst/>
          </a:prstGeom>
          <a:noFill/>
        </p:spPr>
        <p:txBody>
          <a:bodyPr wrap="square" rtlCol="0">
            <a:spAutoFit/>
          </a:bodyPr>
          <a:lstStyle/>
          <a:p>
            <a:r>
              <a:rPr lang="en-US" sz="1000" dirty="0"/>
              <a:t>15 May 1650</a:t>
            </a:r>
          </a:p>
        </p:txBody>
      </p:sp>
      <p:sp>
        <p:nvSpPr>
          <p:cNvPr id="210" name="Rectangle: Rounded Corners 209">
            <a:extLst>
              <a:ext uri="{FF2B5EF4-FFF2-40B4-BE49-F238E27FC236}">
                <a16:creationId xmlns:a16="http://schemas.microsoft.com/office/drawing/2014/main" id="{BB5FDB97-E98D-4B75-901D-1455B1ACDE4B}"/>
              </a:ext>
            </a:extLst>
          </p:cNvPr>
          <p:cNvSpPr/>
          <p:nvPr/>
        </p:nvSpPr>
        <p:spPr>
          <a:xfrm>
            <a:off x="2997147" y="59801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2EFAD0C3-9C12-4A4E-A0BB-7EA02782864C}"/>
              </a:ext>
            </a:extLst>
          </p:cNvPr>
          <p:cNvSpPr txBox="1"/>
          <p:nvPr/>
        </p:nvSpPr>
        <p:spPr>
          <a:xfrm>
            <a:off x="484791" y="4467823"/>
            <a:ext cx="1250731" cy="246221"/>
          </a:xfrm>
          <a:prstGeom prst="rect">
            <a:avLst/>
          </a:prstGeom>
          <a:noFill/>
        </p:spPr>
        <p:txBody>
          <a:bodyPr wrap="square" rtlCol="0">
            <a:spAutoFit/>
          </a:bodyPr>
          <a:lstStyle/>
          <a:p>
            <a:r>
              <a:rPr lang="en-US" sz="1000" dirty="0"/>
              <a:t>16 Oct.1763</a:t>
            </a:r>
          </a:p>
        </p:txBody>
      </p:sp>
      <p:sp>
        <p:nvSpPr>
          <p:cNvPr id="183" name="Rectangle 182">
            <a:extLst>
              <a:ext uri="{FF2B5EF4-FFF2-40B4-BE49-F238E27FC236}">
                <a16:creationId xmlns:a16="http://schemas.microsoft.com/office/drawing/2014/main" id="{2EC101F1-2C93-4592-967B-A3FF80800003}"/>
              </a:ext>
            </a:extLst>
          </p:cNvPr>
          <p:cNvSpPr/>
          <p:nvPr/>
        </p:nvSpPr>
        <p:spPr>
          <a:xfrm>
            <a:off x="552289" y="4500457"/>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2AF08FD-E123-44E2-A393-52CB91EB4134}"/>
              </a:ext>
            </a:extLst>
          </p:cNvPr>
          <p:cNvSpPr/>
          <p:nvPr/>
        </p:nvSpPr>
        <p:spPr>
          <a:xfrm>
            <a:off x="544649" y="46975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EC685893-927F-49B7-9FF2-75F05710BF00}"/>
              </a:ext>
            </a:extLst>
          </p:cNvPr>
          <p:cNvSpPr txBox="1"/>
          <p:nvPr/>
        </p:nvSpPr>
        <p:spPr>
          <a:xfrm>
            <a:off x="493016" y="4676579"/>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12" name="Rectangle: Rounded Corners 211">
            <a:extLst>
              <a:ext uri="{FF2B5EF4-FFF2-40B4-BE49-F238E27FC236}">
                <a16:creationId xmlns:a16="http://schemas.microsoft.com/office/drawing/2014/main" id="{3D716126-1F84-4465-9DFD-AAFFCC68626C}"/>
              </a:ext>
            </a:extLst>
          </p:cNvPr>
          <p:cNvSpPr/>
          <p:nvPr/>
        </p:nvSpPr>
        <p:spPr>
          <a:xfrm>
            <a:off x="1756229" y="44879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AD4A0676-766C-41AD-AF94-79D69B8FA78C}"/>
              </a:ext>
            </a:extLst>
          </p:cNvPr>
          <p:cNvSpPr txBox="1"/>
          <p:nvPr/>
        </p:nvSpPr>
        <p:spPr>
          <a:xfrm>
            <a:off x="1693166" y="4466925"/>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48" name="Rectangle: Rounded Corners 247">
            <a:extLst>
              <a:ext uri="{FF2B5EF4-FFF2-40B4-BE49-F238E27FC236}">
                <a16:creationId xmlns:a16="http://schemas.microsoft.com/office/drawing/2014/main" id="{70F7A131-8EA0-4F79-8472-17A77899A05C}"/>
              </a:ext>
            </a:extLst>
          </p:cNvPr>
          <p:cNvSpPr/>
          <p:nvPr/>
        </p:nvSpPr>
        <p:spPr>
          <a:xfrm>
            <a:off x="547854" y="44888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EDB34F02-FB14-4C3A-B286-5419D6983B8C}"/>
              </a:ext>
            </a:extLst>
          </p:cNvPr>
          <p:cNvSpPr/>
          <p:nvPr/>
        </p:nvSpPr>
        <p:spPr>
          <a:xfrm>
            <a:off x="5552754" y="5466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18DD3E89-27F5-4754-AB72-DFE24D48CDC3}"/>
              </a:ext>
            </a:extLst>
          </p:cNvPr>
          <p:cNvSpPr txBox="1"/>
          <p:nvPr/>
        </p:nvSpPr>
        <p:spPr>
          <a:xfrm>
            <a:off x="5489691" y="525625"/>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Tree>
    <p:extLst>
      <p:ext uri="{BB962C8B-B14F-4D97-AF65-F5344CB8AC3E}">
        <p14:creationId xmlns:p14="http://schemas.microsoft.com/office/powerpoint/2010/main" val="393543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85B4F-7C1F-4A95-92F9-85732271D52E}"/>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7C41D0A7-A2B9-4B6C-BE77-65D3D160D71E}"/>
              </a:ext>
            </a:extLst>
          </p:cNvPr>
          <p:cNvPicPr>
            <a:picLocks noChangeAspect="1"/>
          </p:cNvPicPr>
          <p:nvPr/>
        </p:nvPicPr>
        <p:blipFill>
          <a:blip r:embed="rId3"/>
          <a:stretch>
            <a:fillRect/>
          </a:stretch>
        </p:blipFill>
        <p:spPr>
          <a:xfrm>
            <a:off x="3544609" y="893466"/>
            <a:ext cx="5579294" cy="2448113"/>
          </a:xfrm>
          <a:prstGeom prst="rect">
            <a:avLst/>
          </a:prstGeom>
          <a:ln>
            <a:solidFill>
              <a:schemeClr val="tx1"/>
            </a:solidFill>
          </a:ln>
        </p:spPr>
      </p:pic>
      <p:pic>
        <p:nvPicPr>
          <p:cNvPr id="6" name="Picture 5">
            <a:extLst>
              <a:ext uri="{FF2B5EF4-FFF2-40B4-BE49-F238E27FC236}">
                <a16:creationId xmlns:a16="http://schemas.microsoft.com/office/drawing/2014/main" id="{D7702E48-3F86-454A-AAE2-241C9FE33B00}"/>
              </a:ext>
            </a:extLst>
          </p:cNvPr>
          <p:cNvPicPr>
            <a:picLocks noChangeAspect="1"/>
          </p:cNvPicPr>
          <p:nvPr/>
        </p:nvPicPr>
        <p:blipFill>
          <a:blip r:embed="rId4"/>
          <a:stretch>
            <a:fillRect/>
          </a:stretch>
        </p:blipFill>
        <p:spPr>
          <a:xfrm>
            <a:off x="3557117" y="3731599"/>
            <a:ext cx="5625125" cy="2307460"/>
          </a:xfrm>
          <a:prstGeom prst="rect">
            <a:avLst/>
          </a:prstGeom>
          <a:ln>
            <a:solidFill>
              <a:schemeClr val="tx1"/>
            </a:solidFill>
          </a:ln>
        </p:spPr>
      </p:pic>
      <p:sp>
        <p:nvSpPr>
          <p:cNvPr id="7" name="Oval 6">
            <a:extLst>
              <a:ext uri="{FF2B5EF4-FFF2-40B4-BE49-F238E27FC236}">
                <a16:creationId xmlns:a16="http://schemas.microsoft.com/office/drawing/2014/main" id="{F82E7CD3-8415-45D5-9817-CFCE75589E31}"/>
              </a:ext>
            </a:extLst>
          </p:cNvPr>
          <p:cNvSpPr/>
          <p:nvPr/>
        </p:nvSpPr>
        <p:spPr>
          <a:xfrm>
            <a:off x="3074796" y="1276140"/>
            <a:ext cx="5406013" cy="793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974773-A769-4928-8C17-BFBEACDAC826}"/>
              </a:ext>
            </a:extLst>
          </p:cNvPr>
          <p:cNvSpPr/>
          <p:nvPr/>
        </p:nvSpPr>
        <p:spPr>
          <a:xfrm>
            <a:off x="3176954" y="4180114"/>
            <a:ext cx="5406013" cy="5040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1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2680FD-DD5C-4D7B-86CA-3B51FEE6380A}"/>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5" name="Picture 4">
            <a:extLst>
              <a:ext uri="{FF2B5EF4-FFF2-40B4-BE49-F238E27FC236}">
                <a16:creationId xmlns:a16="http://schemas.microsoft.com/office/drawing/2014/main" id="{71874D00-CEC7-44EC-8BDB-2D65792E7FEE}"/>
              </a:ext>
            </a:extLst>
          </p:cNvPr>
          <p:cNvPicPr>
            <a:picLocks noChangeAspect="1"/>
          </p:cNvPicPr>
          <p:nvPr/>
        </p:nvPicPr>
        <p:blipFill>
          <a:blip r:embed="rId3"/>
          <a:stretch>
            <a:fillRect/>
          </a:stretch>
        </p:blipFill>
        <p:spPr>
          <a:xfrm>
            <a:off x="2281237" y="1240974"/>
            <a:ext cx="7629525" cy="5029200"/>
          </a:xfrm>
          <a:prstGeom prst="rect">
            <a:avLst/>
          </a:prstGeom>
          <a:ln>
            <a:solidFill>
              <a:schemeClr val="tx1"/>
            </a:solidFill>
          </a:ln>
        </p:spPr>
      </p:pic>
      <p:sp>
        <p:nvSpPr>
          <p:cNvPr id="6" name="TextBox 5">
            <a:extLst>
              <a:ext uri="{FF2B5EF4-FFF2-40B4-BE49-F238E27FC236}">
                <a16:creationId xmlns:a16="http://schemas.microsoft.com/office/drawing/2014/main" id="{0C55399D-1AC5-4B9E-9CBA-D9BF342885B2}"/>
              </a:ext>
            </a:extLst>
          </p:cNvPr>
          <p:cNvSpPr txBox="1"/>
          <p:nvPr/>
        </p:nvSpPr>
        <p:spPr>
          <a:xfrm>
            <a:off x="4127927" y="566057"/>
            <a:ext cx="4302653" cy="369332"/>
          </a:xfrm>
          <a:prstGeom prst="rect">
            <a:avLst/>
          </a:prstGeom>
          <a:noFill/>
        </p:spPr>
        <p:txBody>
          <a:bodyPr wrap="none" rtlCol="0">
            <a:spAutoFit/>
          </a:bodyPr>
          <a:lstStyle/>
          <a:p>
            <a:pPr algn="ctr"/>
            <a:r>
              <a:rPr lang="en-US" dirty="0">
                <a:solidFill>
                  <a:srgbClr val="00B050"/>
                </a:solidFill>
              </a:rPr>
              <a:t>Marriage (now with event dates and places)</a:t>
            </a:r>
          </a:p>
        </p:txBody>
      </p:sp>
    </p:spTree>
    <p:extLst>
      <p:ext uri="{BB962C8B-B14F-4D97-AF65-F5344CB8AC3E}">
        <p14:creationId xmlns:p14="http://schemas.microsoft.com/office/powerpoint/2010/main" val="111313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06E1-F1BE-483A-9D41-FCAD1AB641AD}"/>
              </a:ext>
            </a:extLst>
          </p:cNvPr>
          <p:cNvSpPr>
            <a:spLocks noGrp="1"/>
          </p:cNvSpPr>
          <p:nvPr>
            <p:ph type="title"/>
          </p:nvPr>
        </p:nvSpPr>
        <p:spPr/>
        <p:txBody>
          <a:bodyPr/>
          <a:lstStyle/>
          <a:p>
            <a:pPr algn="ctr"/>
            <a:r>
              <a:rPr lang="en-US" dirty="0"/>
              <a:t>Procedure Overview</a:t>
            </a:r>
          </a:p>
        </p:txBody>
      </p:sp>
      <p:sp>
        <p:nvSpPr>
          <p:cNvPr id="3" name="Content Placeholder 2">
            <a:extLst>
              <a:ext uri="{FF2B5EF4-FFF2-40B4-BE49-F238E27FC236}">
                <a16:creationId xmlns:a16="http://schemas.microsoft.com/office/drawing/2014/main" id="{22494DBB-1F23-4602-BD0E-2D2CB371E759}"/>
              </a:ext>
            </a:extLst>
          </p:cNvPr>
          <p:cNvSpPr>
            <a:spLocks noGrp="1"/>
          </p:cNvSpPr>
          <p:nvPr>
            <p:ph idx="1"/>
          </p:nvPr>
        </p:nvSpPr>
        <p:spPr/>
        <p:txBody>
          <a:bodyPr>
            <a:normAutofit fontScale="85000" lnSpcReduction="20000"/>
          </a:bodyPr>
          <a:lstStyle/>
          <a:p>
            <a:r>
              <a:rPr lang="en-US" dirty="0"/>
              <a:t>Setup:</a:t>
            </a:r>
          </a:p>
          <a:p>
            <a:pPr lvl="1"/>
            <a:r>
              <a:rPr lang="en-US" dirty="0"/>
              <a:t>Page Cleaning</a:t>
            </a:r>
          </a:p>
          <a:p>
            <a:pPr lvl="1"/>
            <a:r>
              <a:rPr lang="en-US" dirty="0"/>
              <a:t>Document Error Correction (OCR, typesetting, and author errors)</a:t>
            </a:r>
          </a:p>
          <a:p>
            <a:pPr lvl="1"/>
            <a:r>
              <a:rPr lang="en-US" dirty="0"/>
              <a:t>Initialization of template document and typical page to begin template development</a:t>
            </a:r>
          </a:p>
          <a:p>
            <a:r>
              <a:rPr lang="en-US" dirty="0"/>
              <a:t>Template Development for Book/Record Type:</a:t>
            </a:r>
          </a:p>
          <a:p>
            <a:pPr lvl="1"/>
            <a:r>
              <a:rPr lang="en-US" dirty="0"/>
              <a:t>Individual</a:t>
            </a:r>
          </a:p>
          <a:p>
            <a:pPr lvl="1"/>
            <a:r>
              <a:rPr lang="en-US" dirty="0"/>
              <a:t>Family</a:t>
            </a:r>
          </a:p>
          <a:p>
            <a:pPr lvl="1"/>
            <a:r>
              <a:rPr lang="en-US" dirty="0"/>
              <a:t>Multi-generational Family</a:t>
            </a:r>
          </a:p>
          <a:p>
            <a:r>
              <a:rPr lang="en-US" dirty="0"/>
              <a:t>Active Learning – i.e., system points to needed additional work:</a:t>
            </a:r>
          </a:p>
          <a:p>
            <a:pPr lvl="1"/>
            <a:r>
              <a:rPr lang="en-US" dirty="0"/>
              <a:t>COMET User Corrections</a:t>
            </a:r>
          </a:p>
          <a:p>
            <a:pPr lvl="1"/>
            <a:r>
              <a:rPr lang="en-US" dirty="0"/>
              <a:t>Additional:</a:t>
            </a:r>
          </a:p>
          <a:p>
            <a:pPr lvl="2"/>
            <a:r>
              <a:rPr lang="en-US" dirty="0"/>
              <a:t>Template Development</a:t>
            </a:r>
          </a:p>
          <a:p>
            <a:pPr lvl="2"/>
            <a:r>
              <a:rPr lang="en-US" dirty="0"/>
              <a:t>Document Error Correction</a:t>
            </a:r>
          </a:p>
          <a:p>
            <a:pPr lvl="2"/>
            <a:r>
              <a:rPr lang="en-US" dirty="0"/>
              <a:t>Page Cleaning</a:t>
            </a:r>
          </a:p>
        </p:txBody>
      </p:sp>
    </p:spTree>
    <p:extLst>
      <p:ext uri="{BB962C8B-B14F-4D97-AF65-F5344CB8AC3E}">
        <p14:creationId xmlns:p14="http://schemas.microsoft.com/office/powerpoint/2010/main" val="18947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64C1B-F313-4242-A582-65771742B308}"/>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6B05A298-A079-44CE-8C21-ADC5400609BF}"/>
              </a:ext>
            </a:extLst>
          </p:cNvPr>
          <p:cNvPicPr>
            <a:picLocks noChangeAspect="1"/>
          </p:cNvPicPr>
          <p:nvPr/>
        </p:nvPicPr>
        <p:blipFill>
          <a:blip r:embed="rId3"/>
          <a:stretch>
            <a:fillRect/>
          </a:stretch>
        </p:blipFill>
        <p:spPr>
          <a:xfrm>
            <a:off x="7443440" y="683035"/>
            <a:ext cx="3977715" cy="5891936"/>
          </a:xfrm>
          <a:prstGeom prst="rect">
            <a:avLst/>
          </a:prstGeom>
        </p:spPr>
      </p:pic>
      <p:sp>
        <p:nvSpPr>
          <p:cNvPr id="10" name="Rectangle: Rounded Corners 9">
            <a:extLst>
              <a:ext uri="{FF2B5EF4-FFF2-40B4-BE49-F238E27FC236}">
                <a16:creationId xmlns:a16="http://schemas.microsoft.com/office/drawing/2014/main" id="{FFCC2254-C6DE-4903-9EAD-91A5FBF4F466}"/>
              </a:ext>
            </a:extLst>
          </p:cNvPr>
          <p:cNvSpPr/>
          <p:nvPr/>
        </p:nvSpPr>
        <p:spPr>
          <a:xfrm>
            <a:off x="555222" y="14067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E096F7-3682-4A52-806E-AB5C61A62136}"/>
              </a:ext>
            </a:extLst>
          </p:cNvPr>
          <p:cNvSpPr txBox="1"/>
          <p:nvPr/>
        </p:nvSpPr>
        <p:spPr>
          <a:xfrm>
            <a:off x="492159" y="1385681"/>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12" name="Straight Connector 11">
            <a:extLst>
              <a:ext uri="{FF2B5EF4-FFF2-40B4-BE49-F238E27FC236}">
                <a16:creationId xmlns:a16="http://schemas.microsoft.com/office/drawing/2014/main" id="{523AAAB4-686C-435D-8EAF-608F267D4255}"/>
              </a:ext>
            </a:extLst>
          </p:cNvPr>
          <p:cNvCxnSpPr>
            <a:cxnSpLocks/>
          </p:cNvCxnSpPr>
          <p:nvPr/>
        </p:nvCxnSpPr>
        <p:spPr>
          <a:xfrm>
            <a:off x="358477" y="5130181"/>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49B12E6-7DEE-43FD-BCD1-1067160FFA95}"/>
              </a:ext>
            </a:extLst>
          </p:cNvPr>
          <p:cNvSpPr/>
          <p:nvPr/>
        </p:nvSpPr>
        <p:spPr>
          <a:xfrm>
            <a:off x="1776660" y="45763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52C75E-FF7A-4D6C-9481-DDEF6884C9F5}"/>
              </a:ext>
            </a:extLst>
          </p:cNvPr>
          <p:cNvSpPr txBox="1"/>
          <p:nvPr/>
        </p:nvSpPr>
        <p:spPr>
          <a:xfrm>
            <a:off x="1732647" y="4555376"/>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8" name="Rectangle: Rounded Corners 17">
            <a:extLst>
              <a:ext uri="{FF2B5EF4-FFF2-40B4-BE49-F238E27FC236}">
                <a16:creationId xmlns:a16="http://schemas.microsoft.com/office/drawing/2014/main" id="{2F8BA025-9DB3-4520-B72D-9914B7B0AF1E}"/>
              </a:ext>
            </a:extLst>
          </p:cNvPr>
          <p:cNvSpPr/>
          <p:nvPr/>
        </p:nvSpPr>
        <p:spPr>
          <a:xfrm>
            <a:off x="2980620" y="45798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888DD-9D48-462D-A922-519377BBAB8A}"/>
              </a:ext>
            </a:extLst>
          </p:cNvPr>
          <p:cNvSpPr txBox="1"/>
          <p:nvPr/>
        </p:nvSpPr>
        <p:spPr>
          <a:xfrm>
            <a:off x="2917557" y="4558825"/>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20" name="Straight Connector 19">
            <a:extLst>
              <a:ext uri="{FF2B5EF4-FFF2-40B4-BE49-F238E27FC236}">
                <a16:creationId xmlns:a16="http://schemas.microsoft.com/office/drawing/2014/main" id="{A3DB8535-BE12-404D-B17B-0F04B5AD2F2D}"/>
              </a:ext>
            </a:extLst>
          </p:cNvPr>
          <p:cNvCxnSpPr>
            <a:cxnSpLocks/>
          </p:cNvCxnSpPr>
          <p:nvPr/>
        </p:nvCxnSpPr>
        <p:spPr>
          <a:xfrm>
            <a:off x="343116" y="2373989"/>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07507F2-FBC3-4F76-9BB0-6E4809E16C05}"/>
              </a:ext>
            </a:extLst>
          </p:cNvPr>
          <p:cNvSpPr/>
          <p:nvPr/>
        </p:nvSpPr>
        <p:spPr>
          <a:xfrm>
            <a:off x="1769041" y="18322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6A8EC9-47C4-40B6-ACC9-C6580E304D05}"/>
              </a:ext>
            </a:extLst>
          </p:cNvPr>
          <p:cNvSpPr txBox="1"/>
          <p:nvPr/>
        </p:nvSpPr>
        <p:spPr>
          <a:xfrm>
            <a:off x="1705978" y="1811227"/>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6" name="Rectangle: Rounded Corners 25">
            <a:extLst>
              <a:ext uri="{FF2B5EF4-FFF2-40B4-BE49-F238E27FC236}">
                <a16:creationId xmlns:a16="http://schemas.microsoft.com/office/drawing/2014/main" id="{FF8CC15B-5657-43A9-BDBD-DD832323BF65}"/>
              </a:ext>
            </a:extLst>
          </p:cNvPr>
          <p:cNvSpPr/>
          <p:nvPr/>
        </p:nvSpPr>
        <p:spPr>
          <a:xfrm>
            <a:off x="2979238" y="18338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FA7ACEE-F5B6-4420-A52C-2B6595B1531E}"/>
              </a:ext>
            </a:extLst>
          </p:cNvPr>
          <p:cNvSpPr txBox="1"/>
          <p:nvPr/>
        </p:nvSpPr>
        <p:spPr>
          <a:xfrm>
            <a:off x="2916175" y="1812816"/>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28" name="Straight Connector 27">
            <a:extLst>
              <a:ext uri="{FF2B5EF4-FFF2-40B4-BE49-F238E27FC236}">
                <a16:creationId xmlns:a16="http://schemas.microsoft.com/office/drawing/2014/main" id="{0325C623-FCBD-45AB-89B5-1059FD7BA38D}"/>
              </a:ext>
            </a:extLst>
          </p:cNvPr>
          <p:cNvCxnSpPr>
            <a:cxnSpLocks/>
          </p:cNvCxnSpPr>
          <p:nvPr/>
        </p:nvCxnSpPr>
        <p:spPr>
          <a:xfrm>
            <a:off x="345543" y="1720258"/>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99115F-F29C-4050-85C3-D61FEF574266}"/>
              </a:ext>
            </a:extLst>
          </p:cNvPr>
          <p:cNvCxnSpPr>
            <a:cxnSpLocks/>
          </p:cNvCxnSpPr>
          <p:nvPr/>
        </p:nvCxnSpPr>
        <p:spPr>
          <a:xfrm>
            <a:off x="356384" y="4432307"/>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CB31F10-F1A5-402D-B109-FE8A530BD31D}"/>
              </a:ext>
            </a:extLst>
          </p:cNvPr>
          <p:cNvSpPr txBox="1"/>
          <p:nvPr/>
        </p:nvSpPr>
        <p:spPr>
          <a:xfrm>
            <a:off x="5507248" y="3365210"/>
            <a:ext cx="696409" cy="369332"/>
          </a:xfrm>
          <a:prstGeom prst="rect">
            <a:avLst/>
          </a:prstGeom>
          <a:noFill/>
        </p:spPr>
        <p:txBody>
          <a:bodyPr wrap="none" rtlCol="0">
            <a:spAutoFit/>
          </a:bodyPr>
          <a:lstStyle/>
          <a:p>
            <a:r>
              <a:rPr lang="en-US" dirty="0">
                <a:solidFill>
                  <a:srgbClr val="00B050"/>
                </a:solidFill>
              </a:rPr>
              <a:t>Vitals</a:t>
            </a:r>
          </a:p>
        </p:txBody>
      </p:sp>
      <p:sp>
        <p:nvSpPr>
          <p:cNvPr id="34" name="TextBox 33">
            <a:extLst>
              <a:ext uri="{FF2B5EF4-FFF2-40B4-BE49-F238E27FC236}">
                <a16:creationId xmlns:a16="http://schemas.microsoft.com/office/drawing/2014/main" id="{2352DDED-55A4-4882-B520-9CA15DEF7340}"/>
              </a:ext>
            </a:extLst>
          </p:cNvPr>
          <p:cNvSpPr txBox="1"/>
          <p:nvPr/>
        </p:nvSpPr>
        <p:spPr>
          <a:xfrm>
            <a:off x="4718775" y="4763023"/>
            <a:ext cx="1487458" cy="369332"/>
          </a:xfrm>
          <a:prstGeom prst="rect">
            <a:avLst/>
          </a:prstGeom>
          <a:noFill/>
        </p:spPr>
        <p:txBody>
          <a:bodyPr wrap="none" rtlCol="0">
            <a:spAutoFit/>
          </a:bodyPr>
          <a:lstStyle/>
          <a:p>
            <a:r>
              <a:rPr lang="en-US" dirty="0">
                <a:solidFill>
                  <a:srgbClr val="00B050"/>
                </a:solidFill>
              </a:rPr>
              <a:t>Other Parents</a:t>
            </a:r>
          </a:p>
        </p:txBody>
      </p:sp>
      <p:sp>
        <p:nvSpPr>
          <p:cNvPr id="35" name="TextBox 34">
            <a:extLst>
              <a:ext uri="{FF2B5EF4-FFF2-40B4-BE49-F238E27FC236}">
                <a16:creationId xmlns:a16="http://schemas.microsoft.com/office/drawing/2014/main" id="{E0963575-C623-41DD-8E00-AADC437C3A80}"/>
              </a:ext>
            </a:extLst>
          </p:cNvPr>
          <p:cNvSpPr txBox="1"/>
          <p:nvPr/>
        </p:nvSpPr>
        <p:spPr>
          <a:xfrm>
            <a:off x="4658028" y="4061771"/>
            <a:ext cx="1550424" cy="369332"/>
          </a:xfrm>
          <a:prstGeom prst="rect">
            <a:avLst/>
          </a:prstGeom>
          <a:noFill/>
        </p:spPr>
        <p:txBody>
          <a:bodyPr wrap="none" rtlCol="0">
            <a:spAutoFit/>
          </a:bodyPr>
          <a:lstStyle/>
          <a:p>
            <a:r>
              <a:rPr lang="en-US" dirty="0">
                <a:solidFill>
                  <a:srgbClr val="00B050"/>
                </a:solidFill>
              </a:rPr>
              <a:t>Other Spouses</a:t>
            </a:r>
          </a:p>
        </p:txBody>
      </p:sp>
      <p:sp>
        <p:nvSpPr>
          <p:cNvPr id="36" name="TextBox 35">
            <a:extLst>
              <a:ext uri="{FF2B5EF4-FFF2-40B4-BE49-F238E27FC236}">
                <a16:creationId xmlns:a16="http://schemas.microsoft.com/office/drawing/2014/main" id="{BBE9EDAB-16B0-4AAA-B472-49DD43257C5A}"/>
              </a:ext>
            </a:extLst>
          </p:cNvPr>
          <p:cNvSpPr txBox="1"/>
          <p:nvPr/>
        </p:nvSpPr>
        <p:spPr>
          <a:xfrm>
            <a:off x="4042467" y="2005786"/>
            <a:ext cx="2149178" cy="369332"/>
          </a:xfrm>
          <a:prstGeom prst="rect">
            <a:avLst/>
          </a:prstGeom>
          <a:noFill/>
        </p:spPr>
        <p:txBody>
          <a:bodyPr wrap="none" rtlCol="0">
            <a:spAutoFit/>
          </a:bodyPr>
          <a:lstStyle/>
          <a:p>
            <a:r>
              <a:rPr lang="en-US" dirty="0">
                <a:solidFill>
                  <a:srgbClr val="00B050"/>
                </a:solidFill>
              </a:rPr>
              <a:t>Household Members</a:t>
            </a:r>
          </a:p>
        </p:txBody>
      </p:sp>
      <p:sp>
        <p:nvSpPr>
          <p:cNvPr id="40" name="Arrow: Right 39">
            <a:extLst>
              <a:ext uri="{FF2B5EF4-FFF2-40B4-BE49-F238E27FC236}">
                <a16:creationId xmlns:a16="http://schemas.microsoft.com/office/drawing/2014/main" id="{B5CDF79B-2A4A-4E08-91EA-9C9DE0406EDB}"/>
              </a:ext>
            </a:extLst>
          </p:cNvPr>
          <p:cNvSpPr/>
          <p:nvPr/>
        </p:nvSpPr>
        <p:spPr>
          <a:xfrm rot="14603558">
            <a:off x="7004193" y="1300076"/>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F055BB2-A06A-4E5A-84AB-5CC3F9EBDABC}"/>
              </a:ext>
            </a:extLst>
          </p:cNvPr>
          <p:cNvSpPr/>
          <p:nvPr/>
        </p:nvSpPr>
        <p:spPr>
          <a:xfrm>
            <a:off x="544649" y="3045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F7EA5F0-7A74-4913-8B85-24E9CA75BA1B}"/>
              </a:ext>
            </a:extLst>
          </p:cNvPr>
          <p:cNvSpPr txBox="1"/>
          <p:nvPr/>
        </p:nvSpPr>
        <p:spPr>
          <a:xfrm>
            <a:off x="493016" y="302442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3" name="Rectangle: Rounded Corners 42">
            <a:extLst>
              <a:ext uri="{FF2B5EF4-FFF2-40B4-BE49-F238E27FC236}">
                <a16:creationId xmlns:a16="http://schemas.microsoft.com/office/drawing/2014/main" id="{7ED44C7D-BA4A-4364-B5B2-A76F50D89724}"/>
              </a:ext>
            </a:extLst>
          </p:cNvPr>
          <p:cNvSpPr/>
          <p:nvPr/>
        </p:nvSpPr>
        <p:spPr>
          <a:xfrm>
            <a:off x="1756229" y="30317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534B91D-D4C4-43C9-86BE-5B665CD4FD8F}"/>
              </a:ext>
            </a:extLst>
          </p:cNvPr>
          <p:cNvSpPr txBox="1"/>
          <p:nvPr/>
        </p:nvSpPr>
        <p:spPr>
          <a:xfrm>
            <a:off x="1693166" y="3010723"/>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5" name="Rectangle: Rounded Corners 44">
            <a:extLst>
              <a:ext uri="{FF2B5EF4-FFF2-40B4-BE49-F238E27FC236}">
                <a16:creationId xmlns:a16="http://schemas.microsoft.com/office/drawing/2014/main" id="{99D72209-7150-41C4-AFD9-1363E46B0324}"/>
              </a:ext>
            </a:extLst>
          </p:cNvPr>
          <p:cNvSpPr/>
          <p:nvPr/>
        </p:nvSpPr>
        <p:spPr>
          <a:xfrm>
            <a:off x="2967809" y="30317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87AFB3-022C-4E93-9189-C834405A4DB8}"/>
              </a:ext>
            </a:extLst>
          </p:cNvPr>
          <p:cNvSpPr txBox="1"/>
          <p:nvPr/>
        </p:nvSpPr>
        <p:spPr>
          <a:xfrm>
            <a:off x="2904746" y="3010723"/>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7" name="Rectangle: Rounded Corners 46">
            <a:extLst>
              <a:ext uri="{FF2B5EF4-FFF2-40B4-BE49-F238E27FC236}">
                <a16:creationId xmlns:a16="http://schemas.microsoft.com/office/drawing/2014/main" id="{6C374EC5-151C-42FA-8F51-F234F1FE3958}"/>
              </a:ext>
            </a:extLst>
          </p:cNvPr>
          <p:cNvSpPr/>
          <p:nvPr/>
        </p:nvSpPr>
        <p:spPr>
          <a:xfrm>
            <a:off x="4167959" y="30317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4B6FFF-7FC8-4B13-BE6E-3E545F891371}"/>
              </a:ext>
            </a:extLst>
          </p:cNvPr>
          <p:cNvSpPr txBox="1"/>
          <p:nvPr/>
        </p:nvSpPr>
        <p:spPr>
          <a:xfrm>
            <a:off x="4104896" y="3010723"/>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9" name="Rectangle: Rounded Corners 48">
            <a:extLst>
              <a:ext uri="{FF2B5EF4-FFF2-40B4-BE49-F238E27FC236}">
                <a16:creationId xmlns:a16="http://schemas.microsoft.com/office/drawing/2014/main" id="{3EAA7796-E1D3-4C9D-82CE-A3D941F819F4}"/>
              </a:ext>
            </a:extLst>
          </p:cNvPr>
          <p:cNvSpPr/>
          <p:nvPr/>
        </p:nvSpPr>
        <p:spPr>
          <a:xfrm>
            <a:off x="546031" y="33779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E2D7A52-D5B3-497B-AE25-3EC2D3F63AE7}"/>
              </a:ext>
            </a:extLst>
          </p:cNvPr>
          <p:cNvSpPr txBox="1"/>
          <p:nvPr/>
        </p:nvSpPr>
        <p:spPr>
          <a:xfrm>
            <a:off x="482968" y="3356891"/>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1" name="Rectangle: Rounded Corners 50">
            <a:extLst>
              <a:ext uri="{FF2B5EF4-FFF2-40B4-BE49-F238E27FC236}">
                <a16:creationId xmlns:a16="http://schemas.microsoft.com/office/drawing/2014/main" id="{C2B59251-6260-4814-90A7-31B845FACCE6}"/>
              </a:ext>
            </a:extLst>
          </p:cNvPr>
          <p:cNvSpPr/>
          <p:nvPr/>
        </p:nvSpPr>
        <p:spPr>
          <a:xfrm>
            <a:off x="1757611" y="33779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FB770E6-4107-4A85-9054-18993756655F}"/>
              </a:ext>
            </a:extLst>
          </p:cNvPr>
          <p:cNvSpPr txBox="1"/>
          <p:nvPr/>
        </p:nvSpPr>
        <p:spPr>
          <a:xfrm>
            <a:off x="1694548" y="335689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3" name="Rectangle: Rounded Corners 52">
            <a:extLst>
              <a:ext uri="{FF2B5EF4-FFF2-40B4-BE49-F238E27FC236}">
                <a16:creationId xmlns:a16="http://schemas.microsoft.com/office/drawing/2014/main" id="{0856E543-3A97-4D17-BF7F-3062BD535ADB}"/>
              </a:ext>
            </a:extLst>
          </p:cNvPr>
          <p:cNvSpPr/>
          <p:nvPr/>
        </p:nvSpPr>
        <p:spPr>
          <a:xfrm>
            <a:off x="2980621" y="33779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5F35C06-FB63-4072-9075-05345DE36A0F}"/>
              </a:ext>
            </a:extLst>
          </p:cNvPr>
          <p:cNvSpPr txBox="1"/>
          <p:nvPr/>
        </p:nvSpPr>
        <p:spPr>
          <a:xfrm>
            <a:off x="2917558" y="335689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5" name="Rectangle: Rounded Corners 54">
            <a:extLst>
              <a:ext uri="{FF2B5EF4-FFF2-40B4-BE49-F238E27FC236}">
                <a16:creationId xmlns:a16="http://schemas.microsoft.com/office/drawing/2014/main" id="{AC7D176E-AD54-46BD-8B8A-0E7200095039}"/>
              </a:ext>
            </a:extLst>
          </p:cNvPr>
          <p:cNvSpPr/>
          <p:nvPr/>
        </p:nvSpPr>
        <p:spPr>
          <a:xfrm>
            <a:off x="4184581" y="33817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0838E3-2F03-442B-8FC5-EE408EE646AE}"/>
              </a:ext>
            </a:extLst>
          </p:cNvPr>
          <p:cNvSpPr txBox="1"/>
          <p:nvPr/>
        </p:nvSpPr>
        <p:spPr>
          <a:xfrm>
            <a:off x="4121518" y="3360701"/>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7" name="Straight Connector 56">
            <a:extLst>
              <a:ext uri="{FF2B5EF4-FFF2-40B4-BE49-F238E27FC236}">
                <a16:creationId xmlns:a16="http://schemas.microsoft.com/office/drawing/2014/main" id="{681293A6-6E75-4215-B263-48BF1F43E603}"/>
              </a:ext>
            </a:extLst>
          </p:cNvPr>
          <p:cNvCxnSpPr>
            <a:cxnSpLocks/>
          </p:cNvCxnSpPr>
          <p:nvPr/>
        </p:nvCxnSpPr>
        <p:spPr>
          <a:xfrm>
            <a:off x="393356" y="3731985"/>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4F3DCDC9-7BA3-4C13-AA56-3AE69BAF0BB2}"/>
              </a:ext>
            </a:extLst>
          </p:cNvPr>
          <p:cNvSpPr/>
          <p:nvPr/>
        </p:nvSpPr>
        <p:spPr>
          <a:xfrm>
            <a:off x="2988241" y="38875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FE5DB41-A785-4DEA-B5B6-CFC74043997E}"/>
              </a:ext>
            </a:extLst>
          </p:cNvPr>
          <p:cNvSpPr txBox="1"/>
          <p:nvPr/>
        </p:nvSpPr>
        <p:spPr>
          <a:xfrm>
            <a:off x="2925178" y="3866570"/>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3" name="Rectangle: Rounded Corners 62">
            <a:extLst>
              <a:ext uri="{FF2B5EF4-FFF2-40B4-BE49-F238E27FC236}">
                <a16:creationId xmlns:a16="http://schemas.microsoft.com/office/drawing/2014/main" id="{88104F91-752B-4B54-A2B2-FC0814DD8993}"/>
              </a:ext>
            </a:extLst>
          </p:cNvPr>
          <p:cNvSpPr/>
          <p:nvPr/>
        </p:nvSpPr>
        <p:spPr>
          <a:xfrm>
            <a:off x="1769041" y="38799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73ECCE2-5E46-4001-AEEC-B88C5CD7B177}"/>
              </a:ext>
            </a:extLst>
          </p:cNvPr>
          <p:cNvSpPr txBox="1"/>
          <p:nvPr/>
        </p:nvSpPr>
        <p:spPr>
          <a:xfrm>
            <a:off x="1705978" y="3858950"/>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65" name="Rectangle: Rounded Corners 64">
            <a:extLst>
              <a:ext uri="{FF2B5EF4-FFF2-40B4-BE49-F238E27FC236}">
                <a16:creationId xmlns:a16="http://schemas.microsoft.com/office/drawing/2014/main" id="{3235D65C-9ED5-43AF-B529-F47CB4D6950B}"/>
              </a:ext>
            </a:extLst>
          </p:cNvPr>
          <p:cNvSpPr/>
          <p:nvPr/>
        </p:nvSpPr>
        <p:spPr>
          <a:xfrm>
            <a:off x="4203631" y="389140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07723B6-CCA5-4A3F-9657-496F78050ADE}"/>
              </a:ext>
            </a:extLst>
          </p:cNvPr>
          <p:cNvSpPr txBox="1"/>
          <p:nvPr/>
        </p:nvSpPr>
        <p:spPr>
          <a:xfrm>
            <a:off x="4140568" y="3870380"/>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70" name="Rectangle: Rounded Corners 69">
            <a:extLst>
              <a:ext uri="{FF2B5EF4-FFF2-40B4-BE49-F238E27FC236}">
                <a16:creationId xmlns:a16="http://schemas.microsoft.com/office/drawing/2014/main" id="{5619EA6C-C6F4-4509-B098-77C774B61E83}"/>
              </a:ext>
            </a:extLst>
          </p:cNvPr>
          <p:cNvSpPr/>
          <p:nvPr/>
        </p:nvSpPr>
        <p:spPr>
          <a:xfrm>
            <a:off x="5552754" y="11656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1E575CF-C1A6-4C9B-8C58-C39ECD5ADE87}"/>
              </a:ext>
            </a:extLst>
          </p:cNvPr>
          <p:cNvSpPr txBox="1"/>
          <p:nvPr/>
        </p:nvSpPr>
        <p:spPr>
          <a:xfrm>
            <a:off x="5489691" y="1144581"/>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72" name="Rectangle 71">
            <a:extLst>
              <a:ext uri="{FF2B5EF4-FFF2-40B4-BE49-F238E27FC236}">
                <a16:creationId xmlns:a16="http://schemas.microsoft.com/office/drawing/2014/main" id="{57B29486-03C5-4579-A42A-E539FA6E26FC}"/>
              </a:ext>
            </a:extLst>
          </p:cNvPr>
          <p:cNvSpPr/>
          <p:nvPr/>
        </p:nvSpPr>
        <p:spPr>
          <a:xfrm>
            <a:off x="552094" y="120060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72">
            <a:extLst>
              <a:ext uri="{FF2B5EF4-FFF2-40B4-BE49-F238E27FC236}">
                <a16:creationId xmlns:a16="http://schemas.microsoft.com/office/drawing/2014/main" id="{314236CA-5D35-4DA0-AF38-DC4868CE452D}"/>
              </a:ext>
            </a:extLst>
          </p:cNvPr>
          <p:cNvSpPr/>
          <p:nvPr/>
        </p:nvSpPr>
        <p:spPr>
          <a:xfrm>
            <a:off x="545919" y="11877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66DA792-7B0B-46C9-9487-C9331033525C}"/>
              </a:ext>
            </a:extLst>
          </p:cNvPr>
          <p:cNvSpPr txBox="1"/>
          <p:nvPr/>
        </p:nvSpPr>
        <p:spPr>
          <a:xfrm>
            <a:off x="482856" y="1166708"/>
            <a:ext cx="1250731" cy="246221"/>
          </a:xfrm>
          <a:prstGeom prst="rect">
            <a:avLst/>
          </a:prstGeom>
          <a:noFill/>
        </p:spPr>
        <p:txBody>
          <a:bodyPr wrap="square" rtlCol="0">
            <a:spAutoFit/>
          </a:bodyPr>
          <a:lstStyle/>
          <a:p>
            <a:r>
              <a:rPr lang="en-US" sz="1000" dirty="0"/>
              <a:t>Rev. Ben Ezra Stiles </a:t>
            </a:r>
          </a:p>
        </p:txBody>
      </p:sp>
      <p:sp>
        <p:nvSpPr>
          <p:cNvPr id="75" name="Rectangle 74">
            <a:extLst>
              <a:ext uri="{FF2B5EF4-FFF2-40B4-BE49-F238E27FC236}">
                <a16:creationId xmlns:a16="http://schemas.microsoft.com/office/drawing/2014/main" id="{6245AF46-AA9E-4D1C-853B-F7F3E277FB7F}"/>
              </a:ext>
            </a:extLst>
          </p:cNvPr>
          <p:cNvSpPr/>
          <p:nvPr/>
        </p:nvSpPr>
        <p:spPr>
          <a:xfrm>
            <a:off x="552094" y="99377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Rounded Corners 75">
            <a:extLst>
              <a:ext uri="{FF2B5EF4-FFF2-40B4-BE49-F238E27FC236}">
                <a16:creationId xmlns:a16="http://schemas.microsoft.com/office/drawing/2014/main" id="{0C170015-E7C0-48F0-BB64-777EB8ED1298}"/>
              </a:ext>
            </a:extLst>
          </p:cNvPr>
          <p:cNvSpPr/>
          <p:nvPr/>
        </p:nvSpPr>
        <p:spPr>
          <a:xfrm>
            <a:off x="545919" y="98090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272A091-9D3D-4ABC-B8FC-DB80A8426D20}"/>
              </a:ext>
            </a:extLst>
          </p:cNvPr>
          <p:cNvSpPr txBox="1"/>
          <p:nvPr/>
        </p:nvSpPr>
        <p:spPr>
          <a:xfrm>
            <a:off x="482856" y="959880"/>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96" name="Rectangle 95">
            <a:extLst>
              <a:ext uri="{FF2B5EF4-FFF2-40B4-BE49-F238E27FC236}">
                <a16:creationId xmlns:a16="http://schemas.microsoft.com/office/drawing/2014/main" id="{167D1EF3-C20B-4C54-9AE1-701E16C134F0}"/>
              </a:ext>
            </a:extLst>
          </p:cNvPr>
          <p:cNvSpPr/>
          <p:nvPr/>
        </p:nvSpPr>
        <p:spPr>
          <a:xfrm>
            <a:off x="562979" y="202791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Rounded Corners 96">
            <a:extLst>
              <a:ext uri="{FF2B5EF4-FFF2-40B4-BE49-F238E27FC236}">
                <a16:creationId xmlns:a16="http://schemas.microsoft.com/office/drawing/2014/main" id="{C2A06215-BCE8-4B03-B34B-81363CB84EB2}"/>
              </a:ext>
            </a:extLst>
          </p:cNvPr>
          <p:cNvSpPr/>
          <p:nvPr/>
        </p:nvSpPr>
        <p:spPr>
          <a:xfrm>
            <a:off x="556804" y="20150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A3DD0904-3344-4E95-ADD6-2888CC1AE557}"/>
              </a:ext>
            </a:extLst>
          </p:cNvPr>
          <p:cNvSpPr txBox="1"/>
          <p:nvPr/>
        </p:nvSpPr>
        <p:spPr>
          <a:xfrm>
            <a:off x="493741" y="1994022"/>
            <a:ext cx="1250731" cy="246221"/>
          </a:xfrm>
          <a:prstGeom prst="rect">
            <a:avLst/>
          </a:prstGeom>
          <a:noFill/>
        </p:spPr>
        <p:txBody>
          <a:bodyPr wrap="square" rtlCol="0">
            <a:spAutoFit/>
          </a:bodyPr>
          <a:lstStyle/>
          <a:p>
            <a:r>
              <a:rPr lang="en-US" sz="1000" dirty="0"/>
              <a:t>Rev. Ben Ezra Stiles </a:t>
            </a:r>
          </a:p>
        </p:txBody>
      </p:sp>
      <p:sp>
        <p:nvSpPr>
          <p:cNvPr id="99" name="Rectangle 98">
            <a:extLst>
              <a:ext uri="{FF2B5EF4-FFF2-40B4-BE49-F238E27FC236}">
                <a16:creationId xmlns:a16="http://schemas.microsoft.com/office/drawing/2014/main" id="{4D0E2805-4F0C-43D8-A2A6-16B58886A6F2}"/>
              </a:ext>
            </a:extLst>
          </p:cNvPr>
          <p:cNvSpPr/>
          <p:nvPr/>
        </p:nvSpPr>
        <p:spPr>
          <a:xfrm>
            <a:off x="562979" y="182108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B938258D-0239-4E25-BEAB-C024E05FD814}"/>
              </a:ext>
            </a:extLst>
          </p:cNvPr>
          <p:cNvSpPr/>
          <p:nvPr/>
        </p:nvSpPr>
        <p:spPr>
          <a:xfrm>
            <a:off x="556804" y="18082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68EBB69-F0AD-4109-B7C7-EE3AA4F3F995}"/>
              </a:ext>
            </a:extLst>
          </p:cNvPr>
          <p:cNvSpPr txBox="1"/>
          <p:nvPr/>
        </p:nvSpPr>
        <p:spPr>
          <a:xfrm>
            <a:off x="493741" y="1787194"/>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2" name="Rectangle 101">
            <a:extLst>
              <a:ext uri="{FF2B5EF4-FFF2-40B4-BE49-F238E27FC236}">
                <a16:creationId xmlns:a16="http://schemas.microsoft.com/office/drawing/2014/main" id="{947033F6-9AEB-49E4-A836-3AC10A1EB9D4}"/>
              </a:ext>
            </a:extLst>
          </p:cNvPr>
          <p:cNvSpPr/>
          <p:nvPr/>
        </p:nvSpPr>
        <p:spPr>
          <a:xfrm>
            <a:off x="562979" y="274637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7C222569-B860-4837-9A0D-72B15FD819D5}"/>
              </a:ext>
            </a:extLst>
          </p:cNvPr>
          <p:cNvSpPr/>
          <p:nvPr/>
        </p:nvSpPr>
        <p:spPr>
          <a:xfrm>
            <a:off x="556804" y="27335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FEA85BB-FAC2-44A2-96AF-6260394FBEC2}"/>
              </a:ext>
            </a:extLst>
          </p:cNvPr>
          <p:cNvSpPr txBox="1"/>
          <p:nvPr/>
        </p:nvSpPr>
        <p:spPr>
          <a:xfrm>
            <a:off x="493741" y="2712485"/>
            <a:ext cx="1250731" cy="246221"/>
          </a:xfrm>
          <a:prstGeom prst="rect">
            <a:avLst/>
          </a:prstGeom>
          <a:noFill/>
        </p:spPr>
        <p:txBody>
          <a:bodyPr wrap="square" rtlCol="0">
            <a:spAutoFit/>
          </a:bodyPr>
          <a:lstStyle/>
          <a:p>
            <a:r>
              <a:rPr lang="en-US" sz="1000" dirty="0"/>
              <a:t>Rev. Ben Ezra Stiles </a:t>
            </a:r>
          </a:p>
        </p:txBody>
      </p:sp>
      <p:sp>
        <p:nvSpPr>
          <p:cNvPr id="105" name="Rectangle 104">
            <a:extLst>
              <a:ext uri="{FF2B5EF4-FFF2-40B4-BE49-F238E27FC236}">
                <a16:creationId xmlns:a16="http://schemas.microsoft.com/office/drawing/2014/main" id="{49166187-67F2-45F3-B77B-A45DEF7AB084}"/>
              </a:ext>
            </a:extLst>
          </p:cNvPr>
          <p:cNvSpPr/>
          <p:nvPr/>
        </p:nvSpPr>
        <p:spPr>
          <a:xfrm>
            <a:off x="562979" y="253955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78D37167-991F-4D50-910F-DC8184CF0A64}"/>
              </a:ext>
            </a:extLst>
          </p:cNvPr>
          <p:cNvSpPr/>
          <p:nvPr/>
        </p:nvSpPr>
        <p:spPr>
          <a:xfrm>
            <a:off x="556804" y="25266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C0E681D-B21A-425C-B45A-81952EE23BA1}"/>
              </a:ext>
            </a:extLst>
          </p:cNvPr>
          <p:cNvSpPr txBox="1"/>
          <p:nvPr/>
        </p:nvSpPr>
        <p:spPr>
          <a:xfrm>
            <a:off x="493741" y="2505657"/>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8" name="Rectangle 107">
            <a:extLst>
              <a:ext uri="{FF2B5EF4-FFF2-40B4-BE49-F238E27FC236}">
                <a16:creationId xmlns:a16="http://schemas.microsoft.com/office/drawing/2014/main" id="{30567074-BE25-4C4F-BD9B-1766134ACCA5}"/>
              </a:ext>
            </a:extLst>
          </p:cNvPr>
          <p:cNvSpPr/>
          <p:nvPr/>
        </p:nvSpPr>
        <p:spPr>
          <a:xfrm>
            <a:off x="573865" y="408532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2A622330-193D-4ACD-B2FF-28DD5A8F507E}"/>
              </a:ext>
            </a:extLst>
          </p:cNvPr>
          <p:cNvSpPr/>
          <p:nvPr/>
        </p:nvSpPr>
        <p:spPr>
          <a:xfrm>
            <a:off x="567690" y="40724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0BCCDE1B-1BDC-4ECC-B212-5816EFCF4F91}"/>
              </a:ext>
            </a:extLst>
          </p:cNvPr>
          <p:cNvSpPr txBox="1"/>
          <p:nvPr/>
        </p:nvSpPr>
        <p:spPr>
          <a:xfrm>
            <a:off x="504627" y="4051428"/>
            <a:ext cx="1250731" cy="246221"/>
          </a:xfrm>
          <a:prstGeom prst="rect">
            <a:avLst/>
          </a:prstGeom>
          <a:noFill/>
        </p:spPr>
        <p:txBody>
          <a:bodyPr wrap="square" rtlCol="0">
            <a:spAutoFit/>
          </a:bodyPr>
          <a:lstStyle/>
          <a:p>
            <a:r>
              <a:rPr lang="en-US" sz="1000" dirty="0"/>
              <a:t>Rev. Ben Ezra Stiles </a:t>
            </a:r>
          </a:p>
        </p:txBody>
      </p:sp>
      <p:sp>
        <p:nvSpPr>
          <p:cNvPr id="111" name="Rectangle 110">
            <a:extLst>
              <a:ext uri="{FF2B5EF4-FFF2-40B4-BE49-F238E27FC236}">
                <a16:creationId xmlns:a16="http://schemas.microsoft.com/office/drawing/2014/main" id="{C0915165-04C9-435A-9ADE-94D569BAC334}"/>
              </a:ext>
            </a:extLst>
          </p:cNvPr>
          <p:cNvSpPr/>
          <p:nvPr/>
        </p:nvSpPr>
        <p:spPr>
          <a:xfrm>
            <a:off x="573865" y="387849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D3DBEC00-9AE0-4D71-9262-DAA4AA1E2106}"/>
              </a:ext>
            </a:extLst>
          </p:cNvPr>
          <p:cNvSpPr/>
          <p:nvPr/>
        </p:nvSpPr>
        <p:spPr>
          <a:xfrm>
            <a:off x="567690" y="38656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B83F9EF-B88F-4D1A-8666-D69C7FDDEED8}"/>
              </a:ext>
            </a:extLst>
          </p:cNvPr>
          <p:cNvSpPr txBox="1"/>
          <p:nvPr/>
        </p:nvSpPr>
        <p:spPr>
          <a:xfrm>
            <a:off x="504627" y="3844600"/>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14" name="Rectangle 113">
            <a:extLst>
              <a:ext uri="{FF2B5EF4-FFF2-40B4-BE49-F238E27FC236}">
                <a16:creationId xmlns:a16="http://schemas.microsoft.com/office/drawing/2014/main" id="{D286C0AB-FE45-444C-93D8-F25B10A2F3EF}"/>
              </a:ext>
            </a:extLst>
          </p:cNvPr>
          <p:cNvSpPr/>
          <p:nvPr/>
        </p:nvSpPr>
        <p:spPr>
          <a:xfrm>
            <a:off x="573865" y="478200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B78DE393-7F71-4F37-8825-E38C71C350D7}"/>
              </a:ext>
            </a:extLst>
          </p:cNvPr>
          <p:cNvSpPr/>
          <p:nvPr/>
        </p:nvSpPr>
        <p:spPr>
          <a:xfrm>
            <a:off x="567690" y="476913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E7CD865-81A6-481F-80F4-14228D92ECD2}"/>
              </a:ext>
            </a:extLst>
          </p:cNvPr>
          <p:cNvSpPr txBox="1"/>
          <p:nvPr/>
        </p:nvSpPr>
        <p:spPr>
          <a:xfrm>
            <a:off x="504627" y="4748114"/>
            <a:ext cx="1250731" cy="246221"/>
          </a:xfrm>
          <a:prstGeom prst="rect">
            <a:avLst/>
          </a:prstGeom>
          <a:noFill/>
        </p:spPr>
        <p:txBody>
          <a:bodyPr wrap="square" rtlCol="0">
            <a:spAutoFit/>
          </a:bodyPr>
          <a:lstStyle/>
          <a:p>
            <a:r>
              <a:rPr lang="en-US" sz="1000" dirty="0"/>
              <a:t>Rev. Ben Ezra Stiles </a:t>
            </a:r>
          </a:p>
        </p:txBody>
      </p:sp>
      <p:sp>
        <p:nvSpPr>
          <p:cNvPr id="117" name="Rectangle 116">
            <a:extLst>
              <a:ext uri="{FF2B5EF4-FFF2-40B4-BE49-F238E27FC236}">
                <a16:creationId xmlns:a16="http://schemas.microsoft.com/office/drawing/2014/main" id="{8C0A7232-397C-46AF-B5EA-C5C6406DE534}"/>
              </a:ext>
            </a:extLst>
          </p:cNvPr>
          <p:cNvSpPr/>
          <p:nvPr/>
        </p:nvSpPr>
        <p:spPr>
          <a:xfrm>
            <a:off x="573865" y="457518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673F6CFF-1123-4CFF-A25A-291087861CC3}"/>
              </a:ext>
            </a:extLst>
          </p:cNvPr>
          <p:cNvSpPr/>
          <p:nvPr/>
        </p:nvSpPr>
        <p:spPr>
          <a:xfrm>
            <a:off x="567690" y="4562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C48E0FA-4D03-4225-92FB-B34148C5AA3E}"/>
              </a:ext>
            </a:extLst>
          </p:cNvPr>
          <p:cNvSpPr txBox="1"/>
          <p:nvPr/>
        </p:nvSpPr>
        <p:spPr>
          <a:xfrm>
            <a:off x="504627" y="4541286"/>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20" name="Rectangle 119">
            <a:extLst>
              <a:ext uri="{FF2B5EF4-FFF2-40B4-BE49-F238E27FC236}">
                <a16:creationId xmlns:a16="http://schemas.microsoft.com/office/drawing/2014/main" id="{E0553817-5475-44DB-B9AA-D844252902E5}"/>
              </a:ext>
            </a:extLst>
          </p:cNvPr>
          <p:cNvSpPr/>
          <p:nvPr/>
        </p:nvSpPr>
        <p:spPr>
          <a:xfrm>
            <a:off x="8229600" y="2122714"/>
            <a:ext cx="1338943" cy="11974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E4CBD1C-7FB5-4450-89E8-E1E6AED19981}"/>
              </a:ext>
            </a:extLst>
          </p:cNvPr>
          <p:cNvSpPr/>
          <p:nvPr/>
        </p:nvSpPr>
        <p:spPr>
          <a:xfrm>
            <a:off x="8251372" y="4049485"/>
            <a:ext cx="1175657"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C249C71-9B42-4AC2-9CD0-FCFC0E7ECB43}"/>
              </a:ext>
            </a:extLst>
          </p:cNvPr>
          <p:cNvSpPr/>
          <p:nvPr/>
        </p:nvSpPr>
        <p:spPr>
          <a:xfrm>
            <a:off x="8240487" y="5116285"/>
            <a:ext cx="1143000"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7425B4D1-FBF9-49BB-B76A-C5394F1DA956}"/>
              </a:ext>
            </a:extLst>
          </p:cNvPr>
          <p:cNvSpPr txBox="1"/>
          <p:nvPr/>
        </p:nvSpPr>
        <p:spPr>
          <a:xfrm>
            <a:off x="5479399" y="949961"/>
            <a:ext cx="1250731" cy="246221"/>
          </a:xfrm>
          <a:prstGeom prst="rect">
            <a:avLst/>
          </a:prstGeom>
          <a:noFill/>
        </p:spPr>
        <p:txBody>
          <a:bodyPr wrap="square" rtlCol="0">
            <a:spAutoFit/>
          </a:bodyPr>
          <a:lstStyle/>
          <a:p>
            <a:r>
              <a:rPr lang="en-US" sz="1000" dirty="0"/>
              <a:t>243327 </a:t>
            </a:r>
          </a:p>
        </p:txBody>
      </p:sp>
      <p:sp>
        <p:nvSpPr>
          <p:cNvPr id="82" name="Rectangle 81">
            <a:extLst>
              <a:ext uri="{FF2B5EF4-FFF2-40B4-BE49-F238E27FC236}">
                <a16:creationId xmlns:a16="http://schemas.microsoft.com/office/drawing/2014/main" id="{4825D657-0CF1-43AC-ABA8-3F0AC72DD25A}"/>
              </a:ext>
            </a:extLst>
          </p:cNvPr>
          <p:cNvSpPr/>
          <p:nvPr/>
        </p:nvSpPr>
        <p:spPr>
          <a:xfrm>
            <a:off x="5548637" y="983855"/>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Rounded Corners 82">
            <a:extLst>
              <a:ext uri="{FF2B5EF4-FFF2-40B4-BE49-F238E27FC236}">
                <a16:creationId xmlns:a16="http://schemas.microsoft.com/office/drawing/2014/main" id="{DA67A098-5A3D-4FAD-BFC8-F26A373C3DBF}"/>
              </a:ext>
            </a:extLst>
          </p:cNvPr>
          <p:cNvSpPr/>
          <p:nvPr/>
        </p:nvSpPr>
        <p:spPr>
          <a:xfrm>
            <a:off x="5542462" y="9709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5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AB4FF9-56AF-4837-A2F3-FBAFCA21479C}"/>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DE583B60-9CF6-4FF0-A0CE-3D426BB65A7B}"/>
              </a:ext>
            </a:extLst>
          </p:cNvPr>
          <p:cNvPicPr>
            <a:picLocks noChangeAspect="1"/>
          </p:cNvPicPr>
          <p:nvPr/>
        </p:nvPicPr>
        <p:blipFill>
          <a:blip r:embed="rId3"/>
          <a:stretch>
            <a:fillRect/>
          </a:stretch>
        </p:blipFill>
        <p:spPr>
          <a:xfrm>
            <a:off x="2677886" y="696686"/>
            <a:ext cx="6977287" cy="5945097"/>
          </a:xfrm>
          <a:prstGeom prst="rect">
            <a:avLst/>
          </a:prstGeom>
        </p:spPr>
      </p:pic>
      <p:sp>
        <p:nvSpPr>
          <p:cNvPr id="5" name="TextBox 4">
            <a:extLst>
              <a:ext uri="{FF2B5EF4-FFF2-40B4-BE49-F238E27FC236}">
                <a16:creationId xmlns:a16="http://schemas.microsoft.com/office/drawing/2014/main" id="{EBD4267F-E8D3-416F-A7DC-A9CB2480C9C1}"/>
              </a:ext>
            </a:extLst>
          </p:cNvPr>
          <p:cNvSpPr txBox="1"/>
          <p:nvPr/>
        </p:nvSpPr>
        <p:spPr>
          <a:xfrm>
            <a:off x="5355771" y="250369"/>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spTree>
    <p:extLst>
      <p:ext uri="{BB962C8B-B14F-4D97-AF65-F5344CB8AC3E}">
        <p14:creationId xmlns:p14="http://schemas.microsoft.com/office/powerpoint/2010/main" val="16093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155">
            <a:extLst>
              <a:ext uri="{FF2B5EF4-FFF2-40B4-BE49-F238E27FC236}">
                <a16:creationId xmlns:a16="http://schemas.microsoft.com/office/drawing/2014/main" id="{9E7E97C9-84E4-4165-A4FA-093086F42AE8}"/>
              </a:ext>
            </a:extLst>
          </p:cNvPr>
          <p:cNvSpPr txBox="1"/>
          <p:nvPr/>
        </p:nvSpPr>
        <p:spPr>
          <a:xfrm>
            <a:off x="1702056" y="1025192"/>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46" name="TextBox 145">
            <a:extLst>
              <a:ext uri="{FF2B5EF4-FFF2-40B4-BE49-F238E27FC236}">
                <a16:creationId xmlns:a16="http://schemas.microsoft.com/office/drawing/2014/main" id="{E5146A3C-0E6A-4C8F-AC68-F35F7650B1A4}"/>
              </a:ext>
            </a:extLst>
          </p:cNvPr>
          <p:cNvSpPr txBox="1"/>
          <p:nvPr/>
        </p:nvSpPr>
        <p:spPr>
          <a:xfrm>
            <a:off x="1691170" y="611535"/>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43" name="TextBox 142">
            <a:extLst>
              <a:ext uri="{FF2B5EF4-FFF2-40B4-BE49-F238E27FC236}">
                <a16:creationId xmlns:a16="http://schemas.microsoft.com/office/drawing/2014/main" id="{FA9E2F23-E212-44B1-BA2B-018DDD742390}"/>
              </a:ext>
            </a:extLst>
          </p:cNvPr>
          <p:cNvSpPr txBox="1"/>
          <p:nvPr/>
        </p:nvSpPr>
        <p:spPr>
          <a:xfrm>
            <a:off x="1702056" y="818364"/>
            <a:ext cx="1250731" cy="246221"/>
          </a:xfrm>
          <a:prstGeom prst="rect">
            <a:avLst/>
          </a:prstGeom>
          <a:noFill/>
        </p:spPr>
        <p:txBody>
          <a:bodyPr wrap="square" rtlCol="0">
            <a:spAutoFit/>
          </a:bodyPr>
          <a:lstStyle/>
          <a:p>
            <a:r>
              <a:rPr lang="en-US" sz="1000" dirty="0"/>
              <a:t>Mamie Anna Souder </a:t>
            </a:r>
          </a:p>
        </p:txBody>
      </p:sp>
      <p:sp>
        <p:nvSpPr>
          <p:cNvPr id="124" name="TextBox 123">
            <a:extLst>
              <a:ext uri="{FF2B5EF4-FFF2-40B4-BE49-F238E27FC236}">
                <a16:creationId xmlns:a16="http://schemas.microsoft.com/office/drawing/2014/main" id="{0CD44376-58C9-4C20-87A7-9204A9407AD3}"/>
              </a:ext>
            </a:extLst>
          </p:cNvPr>
          <p:cNvSpPr txBox="1"/>
          <p:nvPr/>
        </p:nvSpPr>
        <p:spPr>
          <a:xfrm>
            <a:off x="2910370" y="611530"/>
            <a:ext cx="1250731" cy="246221"/>
          </a:xfrm>
          <a:prstGeom prst="rect">
            <a:avLst/>
          </a:prstGeom>
          <a:noFill/>
        </p:spPr>
        <p:txBody>
          <a:bodyPr wrap="square" rtlCol="0">
            <a:spAutoFit/>
          </a:bodyPr>
          <a:lstStyle/>
          <a:p>
            <a:r>
              <a:rPr lang="en-US" sz="1000" dirty="0"/>
              <a:t>Thomas Ely</a:t>
            </a:r>
          </a:p>
        </p:txBody>
      </p:sp>
      <p:sp>
        <p:nvSpPr>
          <p:cNvPr id="93" name="Rectangle 92">
            <a:extLst>
              <a:ext uri="{FF2B5EF4-FFF2-40B4-BE49-F238E27FC236}">
                <a16:creationId xmlns:a16="http://schemas.microsoft.com/office/drawing/2014/main" id="{58DD3DFE-66BF-4290-886A-F4333DF699F1}"/>
              </a:ext>
            </a:extLst>
          </p:cNvPr>
          <p:cNvSpPr/>
          <p:nvPr/>
        </p:nvSpPr>
        <p:spPr>
          <a:xfrm>
            <a:off x="2979608" y="852252"/>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643B9292-304A-4D5B-AF8E-F6E546B021D3}"/>
              </a:ext>
            </a:extLst>
          </p:cNvPr>
          <p:cNvSpPr txBox="1"/>
          <p:nvPr/>
        </p:nvSpPr>
        <p:spPr>
          <a:xfrm>
            <a:off x="2910370" y="1025186"/>
            <a:ext cx="1250731" cy="246221"/>
          </a:xfrm>
          <a:prstGeom prst="rect">
            <a:avLst/>
          </a:prstGeom>
          <a:noFill/>
        </p:spPr>
        <p:txBody>
          <a:bodyPr wrap="square" rtlCol="0">
            <a:spAutoFit/>
          </a:bodyPr>
          <a:lstStyle/>
          <a:p>
            <a:r>
              <a:rPr lang="en-US" sz="1000" dirty="0"/>
              <a:t>Ben-Ezra Stiles</a:t>
            </a:r>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6B05A298-A079-44CE-8C21-ADC5400609BF}"/>
              </a:ext>
            </a:extLst>
          </p:cNvPr>
          <p:cNvPicPr>
            <a:picLocks noChangeAspect="1"/>
          </p:cNvPicPr>
          <p:nvPr/>
        </p:nvPicPr>
        <p:blipFill>
          <a:blip r:embed="rId3"/>
          <a:stretch>
            <a:fillRect/>
          </a:stretch>
        </p:blipFill>
        <p:spPr>
          <a:xfrm>
            <a:off x="7443440" y="683035"/>
            <a:ext cx="3977715" cy="5891936"/>
          </a:xfrm>
          <a:prstGeom prst="rect">
            <a:avLst/>
          </a:prstGeom>
        </p:spPr>
      </p:pic>
      <p:cxnSp>
        <p:nvCxnSpPr>
          <p:cNvPr id="12" name="Straight Connector 11">
            <a:extLst>
              <a:ext uri="{FF2B5EF4-FFF2-40B4-BE49-F238E27FC236}">
                <a16:creationId xmlns:a16="http://schemas.microsoft.com/office/drawing/2014/main" id="{523AAAB4-686C-435D-8EAF-608F267D4255}"/>
              </a:ext>
            </a:extLst>
          </p:cNvPr>
          <p:cNvCxnSpPr>
            <a:cxnSpLocks/>
          </p:cNvCxnSpPr>
          <p:nvPr/>
        </p:nvCxnSpPr>
        <p:spPr>
          <a:xfrm>
            <a:off x="358477" y="686101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49B12E6-7DEE-43FD-BCD1-1067160FFA95}"/>
              </a:ext>
            </a:extLst>
          </p:cNvPr>
          <p:cNvSpPr/>
          <p:nvPr/>
        </p:nvSpPr>
        <p:spPr>
          <a:xfrm>
            <a:off x="1776660" y="57193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52C75E-FF7A-4D6C-9481-DDEF6884C9F5}"/>
              </a:ext>
            </a:extLst>
          </p:cNvPr>
          <p:cNvSpPr txBox="1"/>
          <p:nvPr/>
        </p:nvSpPr>
        <p:spPr>
          <a:xfrm>
            <a:off x="1732647" y="5698374"/>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8" name="Rectangle: Rounded Corners 17">
            <a:extLst>
              <a:ext uri="{FF2B5EF4-FFF2-40B4-BE49-F238E27FC236}">
                <a16:creationId xmlns:a16="http://schemas.microsoft.com/office/drawing/2014/main" id="{2F8BA025-9DB3-4520-B72D-9914B7B0AF1E}"/>
              </a:ext>
            </a:extLst>
          </p:cNvPr>
          <p:cNvSpPr/>
          <p:nvPr/>
        </p:nvSpPr>
        <p:spPr>
          <a:xfrm>
            <a:off x="2980620" y="57228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888DD-9D48-462D-A922-519377BBAB8A}"/>
              </a:ext>
            </a:extLst>
          </p:cNvPr>
          <p:cNvSpPr txBox="1"/>
          <p:nvPr/>
        </p:nvSpPr>
        <p:spPr>
          <a:xfrm>
            <a:off x="2917557" y="5701823"/>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20" name="Straight Connector 19">
            <a:extLst>
              <a:ext uri="{FF2B5EF4-FFF2-40B4-BE49-F238E27FC236}">
                <a16:creationId xmlns:a16="http://schemas.microsoft.com/office/drawing/2014/main" id="{A3DB8535-BE12-404D-B17B-0F04B5AD2F2D}"/>
              </a:ext>
            </a:extLst>
          </p:cNvPr>
          <p:cNvCxnSpPr>
            <a:cxnSpLocks/>
          </p:cNvCxnSpPr>
          <p:nvPr/>
        </p:nvCxnSpPr>
        <p:spPr>
          <a:xfrm>
            <a:off x="343116" y="15793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07507F2-FBC3-4F76-9BB0-6E4809E16C05}"/>
              </a:ext>
            </a:extLst>
          </p:cNvPr>
          <p:cNvSpPr/>
          <p:nvPr/>
        </p:nvSpPr>
        <p:spPr>
          <a:xfrm>
            <a:off x="1769041" y="125530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6A8EC9-47C4-40B6-ACC9-C6580E304D05}"/>
              </a:ext>
            </a:extLst>
          </p:cNvPr>
          <p:cNvSpPr txBox="1"/>
          <p:nvPr/>
        </p:nvSpPr>
        <p:spPr>
          <a:xfrm>
            <a:off x="1705978" y="1234280"/>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6" name="Rectangle: Rounded Corners 25">
            <a:extLst>
              <a:ext uri="{FF2B5EF4-FFF2-40B4-BE49-F238E27FC236}">
                <a16:creationId xmlns:a16="http://schemas.microsoft.com/office/drawing/2014/main" id="{FF8CC15B-5657-43A9-BDBD-DD832323BF65}"/>
              </a:ext>
            </a:extLst>
          </p:cNvPr>
          <p:cNvSpPr/>
          <p:nvPr/>
        </p:nvSpPr>
        <p:spPr>
          <a:xfrm>
            <a:off x="2979238" y="12568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FA7ACEE-F5B6-4420-A52C-2B6595B1531E}"/>
              </a:ext>
            </a:extLst>
          </p:cNvPr>
          <p:cNvSpPr txBox="1"/>
          <p:nvPr/>
        </p:nvSpPr>
        <p:spPr>
          <a:xfrm>
            <a:off x="2916175" y="1235865"/>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29" name="Straight Connector 28">
            <a:extLst>
              <a:ext uri="{FF2B5EF4-FFF2-40B4-BE49-F238E27FC236}">
                <a16:creationId xmlns:a16="http://schemas.microsoft.com/office/drawing/2014/main" id="{2B99115F-F29C-4050-85C3-D61FEF574266}"/>
              </a:ext>
            </a:extLst>
          </p:cNvPr>
          <p:cNvCxnSpPr>
            <a:cxnSpLocks/>
          </p:cNvCxnSpPr>
          <p:nvPr/>
        </p:nvCxnSpPr>
        <p:spPr>
          <a:xfrm>
            <a:off x="356384" y="550998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a16="http://schemas.microsoft.com/office/drawing/2014/main" id="{B5CDF79B-2A4A-4E08-91EA-9C9DE0406EDB}"/>
              </a:ext>
            </a:extLst>
          </p:cNvPr>
          <p:cNvSpPr/>
          <p:nvPr/>
        </p:nvSpPr>
        <p:spPr>
          <a:xfrm rot="14603558">
            <a:off x="6539391" y="859750"/>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F055BB2-A06A-4E5A-84AB-5CC3F9EBDABC}"/>
              </a:ext>
            </a:extLst>
          </p:cNvPr>
          <p:cNvSpPr/>
          <p:nvPr/>
        </p:nvSpPr>
        <p:spPr>
          <a:xfrm>
            <a:off x="544649" y="35244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F7EA5F0-7A74-4913-8B85-24E9CA75BA1B}"/>
              </a:ext>
            </a:extLst>
          </p:cNvPr>
          <p:cNvSpPr txBox="1"/>
          <p:nvPr/>
        </p:nvSpPr>
        <p:spPr>
          <a:xfrm>
            <a:off x="493016" y="3503388"/>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3" name="Rectangle: Rounded Corners 42">
            <a:extLst>
              <a:ext uri="{FF2B5EF4-FFF2-40B4-BE49-F238E27FC236}">
                <a16:creationId xmlns:a16="http://schemas.microsoft.com/office/drawing/2014/main" id="{7ED44C7D-BA4A-4364-B5B2-A76F50D89724}"/>
              </a:ext>
            </a:extLst>
          </p:cNvPr>
          <p:cNvSpPr/>
          <p:nvPr/>
        </p:nvSpPr>
        <p:spPr>
          <a:xfrm>
            <a:off x="1756229" y="35107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534B91D-D4C4-43C9-86BE-5B665CD4FD8F}"/>
              </a:ext>
            </a:extLst>
          </p:cNvPr>
          <p:cNvSpPr txBox="1"/>
          <p:nvPr/>
        </p:nvSpPr>
        <p:spPr>
          <a:xfrm>
            <a:off x="1693166" y="3489690"/>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5" name="Rectangle: Rounded Corners 44">
            <a:extLst>
              <a:ext uri="{FF2B5EF4-FFF2-40B4-BE49-F238E27FC236}">
                <a16:creationId xmlns:a16="http://schemas.microsoft.com/office/drawing/2014/main" id="{99D72209-7150-41C4-AFD9-1363E46B0324}"/>
              </a:ext>
            </a:extLst>
          </p:cNvPr>
          <p:cNvSpPr/>
          <p:nvPr/>
        </p:nvSpPr>
        <p:spPr>
          <a:xfrm>
            <a:off x="2967809" y="35107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87AFB3-022C-4E93-9189-C834405A4DB8}"/>
              </a:ext>
            </a:extLst>
          </p:cNvPr>
          <p:cNvSpPr txBox="1"/>
          <p:nvPr/>
        </p:nvSpPr>
        <p:spPr>
          <a:xfrm>
            <a:off x="2904746" y="3489690"/>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7" name="Rectangle: Rounded Corners 46">
            <a:extLst>
              <a:ext uri="{FF2B5EF4-FFF2-40B4-BE49-F238E27FC236}">
                <a16:creationId xmlns:a16="http://schemas.microsoft.com/office/drawing/2014/main" id="{6C374EC5-151C-42FA-8F51-F234F1FE3958}"/>
              </a:ext>
            </a:extLst>
          </p:cNvPr>
          <p:cNvSpPr/>
          <p:nvPr/>
        </p:nvSpPr>
        <p:spPr>
          <a:xfrm>
            <a:off x="4167959" y="35107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4B6FFF-7FC8-4B13-BE6E-3E545F891371}"/>
              </a:ext>
            </a:extLst>
          </p:cNvPr>
          <p:cNvSpPr txBox="1"/>
          <p:nvPr/>
        </p:nvSpPr>
        <p:spPr>
          <a:xfrm>
            <a:off x="4104896" y="3489690"/>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9" name="Rectangle: Rounded Corners 48">
            <a:extLst>
              <a:ext uri="{FF2B5EF4-FFF2-40B4-BE49-F238E27FC236}">
                <a16:creationId xmlns:a16="http://schemas.microsoft.com/office/drawing/2014/main" id="{3EAA7796-E1D3-4C9D-82CE-A3D941F819F4}"/>
              </a:ext>
            </a:extLst>
          </p:cNvPr>
          <p:cNvSpPr/>
          <p:nvPr/>
        </p:nvSpPr>
        <p:spPr>
          <a:xfrm>
            <a:off x="546031" y="38568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E2D7A52-D5B3-497B-AE25-3EC2D3F63AE7}"/>
              </a:ext>
            </a:extLst>
          </p:cNvPr>
          <p:cNvSpPr txBox="1"/>
          <p:nvPr/>
        </p:nvSpPr>
        <p:spPr>
          <a:xfrm>
            <a:off x="482968" y="3835858"/>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1" name="Rectangle: Rounded Corners 50">
            <a:extLst>
              <a:ext uri="{FF2B5EF4-FFF2-40B4-BE49-F238E27FC236}">
                <a16:creationId xmlns:a16="http://schemas.microsoft.com/office/drawing/2014/main" id="{C2B59251-6260-4814-90A7-31B845FACCE6}"/>
              </a:ext>
            </a:extLst>
          </p:cNvPr>
          <p:cNvSpPr/>
          <p:nvPr/>
        </p:nvSpPr>
        <p:spPr>
          <a:xfrm>
            <a:off x="1757611" y="38568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FB770E6-4107-4A85-9054-18993756655F}"/>
              </a:ext>
            </a:extLst>
          </p:cNvPr>
          <p:cNvSpPr txBox="1"/>
          <p:nvPr/>
        </p:nvSpPr>
        <p:spPr>
          <a:xfrm>
            <a:off x="1694548" y="3835858"/>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3" name="Rectangle: Rounded Corners 52">
            <a:extLst>
              <a:ext uri="{FF2B5EF4-FFF2-40B4-BE49-F238E27FC236}">
                <a16:creationId xmlns:a16="http://schemas.microsoft.com/office/drawing/2014/main" id="{0856E543-3A97-4D17-BF7F-3062BD535ADB}"/>
              </a:ext>
            </a:extLst>
          </p:cNvPr>
          <p:cNvSpPr/>
          <p:nvPr/>
        </p:nvSpPr>
        <p:spPr>
          <a:xfrm>
            <a:off x="2980621" y="38568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5F35C06-FB63-4072-9075-05345DE36A0F}"/>
              </a:ext>
            </a:extLst>
          </p:cNvPr>
          <p:cNvSpPr txBox="1"/>
          <p:nvPr/>
        </p:nvSpPr>
        <p:spPr>
          <a:xfrm>
            <a:off x="2917558" y="3835858"/>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5" name="Rectangle: Rounded Corners 54">
            <a:extLst>
              <a:ext uri="{FF2B5EF4-FFF2-40B4-BE49-F238E27FC236}">
                <a16:creationId xmlns:a16="http://schemas.microsoft.com/office/drawing/2014/main" id="{AC7D176E-AD54-46BD-8B8A-0E7200095039}"/>
              </a:ext>
            </a:extLst>
          </p:cNvPr>
          <p:cNvSpPr/>
          <p:nvPr/>
        </p:nvSpPr>
        <p:spPr>
          <a:xfrm>
            <a:off x="4184581" y="38606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0838E3-2F03-442B-8FC5-EE408EE646AE}"/>
              </a:ext>
            </a:extLst>
          </p:cNvPr>
          <p:cNvSpPr txBox="1"/>
          <p:nvPr/>
        </p:nvSpPr>
        <p:spPr>
          <a:xfrm>
            <a:off x="4121518" y="3839668"/>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7" name="Straight Connector 56">
            <a:extLst>
              <a:ext uri="{FF2B5EF4-FFF2-40B4-BE49-F238E27FC236}">
                <a16:creationId xmlns:a16="http://schemas.microsoft.com/office/drawing/2014/main" id="{681293A6-6E75-4215-B263-48BF1F43E603}"/>
              </a:ext>
            </a:extLst>
          </p:cNvPr>
          <p:cNvCxnSpPr>
            <a:cxnSpLocks/>
          </p:cNvCxnSpPr>
          <p:nvPr/>
        </p:nvCxnSpPr>
        <p:spPr>
          <a:xfrm>
            <a:off x="393356" y="421095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4F3DCDC9-7BA3-4C13-AA56-3AE69BAF0BB2}"/>
              </a:ext>
            </a:extLst>
          </p:cNvPr>
          <p:cNvSpPr/>
          <p:nvPr/>
        </p:nvSpPr>
        <p:spPr>
          <a:xfrm>
            <a:off x="2988241" y="43665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FE5DB41-A785-4DEA-B5B6-CFC74043997E}"/>
              </a:ext>
            </a:extLst>
          </p:cNvPr>
          <p:cNvSpPr txBox="1"/>
          <p:nvPr/>
        </p:nvSpPr>
        <p:spPr>
          <a:xfrm>
            <a:off x="2925178" y="4345537"/>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5" name="Rectangle: Rounded Corners 64">
            <a:extLst>
              <a:ext uri="{FF2B5EF4-FFF2-40B4-BE49-F238E27FC236}">
                <a16:creationId xmlns:a16="http://schemas.microsoft.com/office/drawing/2014/main" id="{3235D65C-9ED5-43AF-B529-F47CB4D6950B}"/>
              </a:ext>
            </a:extLst>
          </p:cNvPr>
          <p:cNvSpPr/>
          <p:nvPr/>
        </p:nvSpPr>
        <p:spPr>
          <a:xfrm>
            <a:off x="4203631" y="43703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07723B6-CCA5-4A3F-9657-496F78050ADE}"/>
              </a:ext>
            </a:extLst>
          </p:cNvPr>
          <p:cNvSpPr txBox="1"/>
          <p:nvPr/>
        </p:nvSpPr>
        <p:spPr>
          <a:xfrm>
            <a:off x="4140568" y="4349347"/>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96" name="Rectangle 95">
            <a:extLst>
              <a:ext uri="{FF2B5EF4-FFF2-40B4-BE49-F238E27FC236}">
                <a16:creationId xmlns:a16="http://schemas.microsoft.com/office/drawing/2014/main" id="{167D1EF3-C20B-4C54-9AE1-701E16C134F0}"/>
              </a:ext>
            </a:extLst>
          </p:cNvPr>
          <p:cNvSpPr/>
          <p:nvPr/>
        </p:nvSpPr>
        <p:spPr>
          <a:xfrm>
            <a:off x="562979" y="84136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Rounded Corners 96">
            <a:extLst>
              <a:ext uri="{FF2B5EF4-FFF2-40B4-BE49-F238E27FC236}">
                <a16:creationId xmlns:a16="http://schemas.microsoft.com/office/drawing/2014/main" id="{C2A06215-BCE8-4B03-B34B-81363CB84EB2}"/>
              </a:ext>
            </a:extLst>
          </p:cNvPr>
          <p:cNvSpPr/>
          <p:nvPr/>
        </p:nvSpPr>
        <p:spPr>
          <a:xfrm>
            <a:off x="556804" y="8284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A3DD0904-3344-4E95-ADD6-2888CC1AE557}"/>
              </a:ext>
            </a:extLst>
          </p:cNvPr>
          <p:cNvSpPr txBox="1"/>
          <p:nvPr/>
        </p:nvSpPr>
        <p:spPr>
          <a:xfrm>
            <a:off x="493741" y="807473"/>
            <a:ext cx="1250731" cy="246221"/>
          </a:xfrm>
          <a:prstGeom prst="rect">
            <a:avLst/>
          </a:prstGeom>
          <a:noFill/>
        </p:spPr>
        <p:txBody>
          <a:bodyPr wrap="square" rtlCol="0">
            <a:spAutoFit/>
          </a:bodyPr>
          <a:lstStyle/>
          <a:p>
            <a:r>
              <a:rPr lang="en-US" sz="1000" dirty="0"/>
              <a:t>Rev. Ben Ezra Stiles </a:t>
            </a:r>
          </a:p>
        </p:txBody>
      </p:sp>
      <p:sp>
        <p:nvSpPr>
          <p:cNvPr id="99" name="Rectangle 98">
            <a:extLst>
              <a:ext uri="{FF2B5EF4-FFF2-40B4-BE49-F238E27FC236}">
                <a16:creationId xmlns:a16="http://schemas.microsoft.com/office/drawing/2014/main" id="{4D0E2805-4F0C-43D8-A2A6-16B58886A6F2}"/>
              </a:ext>
            </a:extLst>
          </p:cNvPr>
          <p:cNvSpPr/>
          <p:nvPr/>
        </p:nvSpPr>
        <p:spPr>
          <a:xfrm>
            <a:off x="562979" y="63453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B938258D-0239-4E25-BEAB-C024E05FD814}"/>
              </a:ext>
            </a:extLst>
          </p:cNvPr>
          <p:cNvSpPr/>
          <p:nvPr/>
        </p:nvSpPr>
        <p:spPr>
          <a:xfrm>
            <a:off x="556804" y="6216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68EBB69-F0AD-4109-B7C7-EE3AA4F3F995}"/>
              </a:ext>
            </a:extLst>
          </p:cNvPr>
          <p:cNvSpPr txBox="1"/>
          <p:nvPr/>
        </p:nvSpPr>
        <p:spPr>
          <a:xfrm>
            <a:off x="493741" y="600645"/>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2" name="Rectangle 101">
            <a:extLst>
              <a:ext uri="{FF2B5EF4-FFF2-40B4-BE49-F238E27FC236}">
                <a16:creationId xmlns:a16="http://schemas.microsoft.com/office/drawing/2014/main" id="{947033F6-9AEB-49E4-A836-3AC10A1EB9D4}"/>
              </a:ext>
            </a:extLst>
          </p:cNvPr>
          <p:cNvSpPr/>
          <p:nvPr/>
        </p:nvSpPr>
        <p:spPr>
          <a:xfrm>
            <a:off x="517823" y="195171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7C222569-B860-4837-9A0D-72B15FD819D5}"/>
              </a:ext>
            </a:extLst>
          </p:cNvPr>
          <p:cNvSpPr/>
          <p:nvPr/>
        </p:nvSpPr>
        <p:spPr>
          <a:xfrm>
            <a:off x="511648" y="19388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FEA85BB-FAC2-44A2-96AF-6260394FBEC2}"/>
              </a:ext>
            </a:extLst>
          </p:cNvPr>
          <p:cNvSpPr txBox="1"/>
          <p:nvPr/>
        </p:nvSpPr>
        <p:spPr>
          <a:xfrm>
            <a:off x="448585" y="1917822"/>
            <a:ext cx="1250731" cy="246221"/>
          </a:xfrm>
          <a:prstGeom prst="rect">
            <a:avLst/>
          </a:prstGeom>
          <a:noFill/>
        </p:spPr>
        <p:txBody>
          <a:bodyPr wrap="square" rtlCol="0">
            <a:spAutoFit/>
          </a:bodyPr>
          <a:lstStyle/>
          <a:p>
            <a:r>
              <a:rPr lang="en-US" sz="1000" dirty="0"/>
              <a:t>Rev. Ben Ezra Stiles </a:t>
            </a:r>
          </a:p>
        </p:txBody>
      </p:sp>
      <p:sp>
        <p:nvSpPr>
          <p:cNvPr id="105" name="Rectangle 104">
            <a:extLst>
              <a:ext uri="{FF2B5EF4-FFF2-40B4-BE49-F238E27FC236}">
                <a16:creationId xmlns:a16="http://schemas.microsoft.com/office/drawing/2014/main" id="{49166187-67F2-45F3-B77B-A45DEF7AB084}"/>
              </a:ext>
            </a:extLst>
          </p:cNvPr>
          <p:cNvSpPr/>
          <p:nvPr/>
        </p:nvSpPr>
        <p:spPr>
          <a:xfrm>
            <a:off x="517823" y="174488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78D37167-991F-4D50-910F-DC8184CF0A64}"/>
              </a:ext>
            </a:extLst>
          </p:cNvPr>
          <p:cNvSpPr/>
          <p:nvPr/>
        </p:nvSpPr>
        <p:spPr>
          <a:xfrm>
            <a:off x="511648" y="17320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C0E681D-B21A-425C-B45A-81952EE23BA1}"/>
              </a:ext>
            </a:extLst>
          </p:cNvPr>
          <p:cNvSpPr txBox="1"/>
          <p:nvPr/>
        </p:nvSpPr>
        <p:spPr>
          <a:xfrm>
            <a:off x="448585" y="1710994"/>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8" name="Rectangle 107">
            <a:extLst>
              <a:ext uri="{FF2B5EF4-FFF2-40B4-BE49-F238E27FC236}">
                <a16:creationId xmlns:a16="http://schemas.microsoft.com/office/drawing/2014/main" id="{30567074-BE25-4C4F-BD9B-1766134ACCA5}"/>
              </a:ext>
            </a:extLst>
          </p:cNvPr>
          <p:cNvSpPr/>
          <p:nvPr/>
        </p:nvSpPr>
        <p:spPr>
          <a:xfrm>
            <a:off x="573865" y="456428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2A622330-193D-4ACD-B2FF-28DD5A8F507E}"/>
              </a:ext>
            </a:extLst>
          </p:cNvPr>
          <p:cNvSpPr/>
          <p:nvPr/>
        </p:nvSpPr>
        <p:spPr>
          <a:xfrm>
            <a:off x="567690" y="45514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0BCCDE1B-1BDC-4ECC-B212-5816EFCF4F91}"/>
              </a:ext>
            </a:extLst>
          </p:cNvPr>
          <p:cNvSpPr txBox="1"/>
          <p:nvPr/>
        </p:nvSpPr>
        <p:spPr>
          <a:xfrm>
            <a:off x="504627" y="4530395"/>
            <a:ext cx="1250731" cy="246221"/>
          </a:xfrm>
          <a:prstGeom prst="rect">
            <a:avLst/>
          </a:prstGeom>
          <a:noFill/>
        </p:spPr>
        <p:txBody>
          <a:bodyPr wrap="square" rtlCol="0">
            <a:spAutoFit/>
          </a:bodyPr>
          <a:lstStyle/>
          <a:p>
            <a:r>
              <a:rPr lang="en-US" sz="1000" dirty="0"/>
              <a:t>Rev. Ben Ezra Stiles </a:t>
            </a:r>
          </a:p>
        </p:txBody>
      </p:sp>
      <p:sp>
        <p:nvSpPr>
          <p:cNvPr id="111" name="Rectangle 110">
            <a:extLst>
              <a:ext uri="{FF2B5EF4-FFF2-40B4-BE49-F238E27FC236}">
                <a16:creationId xmlns:a16="http://schemas.microsoft.com/office/drawing/2014/main" id="{C0915165-04C9-435A-9ADE-94D569BAC334}"/>
              </a:ext>
            </a:extLst>
          </p:cNvPr>
          <p:cNvSpPr/>
          <p:nvPr/>
        </p:nvSpPr>
        <p:spPr>
          <a:xfrm>
            <a:off x="573865" y="435746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D3DBEC00-9AE0-4D71-9262-DAA4AA1E2106}"/>
              </a:ext>
            </a:extLst>
          </p:cNvPr>
          <p:cNvSpPr/>
          <p:nvPr/>
        </p:nvSpPr>
        <p:spPr>
          <a:xfrm>
            <a:off x="567690" y="43445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B83F9EF-B88F-4D1A-8666-D69C7FDDEED8}"/>
              </a:ext>
            </a:extLst>
          </p:cNvPr>
          <p:cNvSpPr txBox="1"/>
          <p:nvPr/>
        </p:nvSpPr>
        <p:spPr>
          <a:xfrm>
            <a:off x="504627" y="4323567"/>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14" name="Rectangle 113">
            <a:extLst>
              <a:ext uri="{FF2B5EF4-FFF2-40B4-BE49-F238E27FC236}">
                <a16:creationId xmlns:a16="http://schemas.microsoft.com/office/drawing/2014/main" id="{D286C0AB-FE45-444C-93D8-F25B10A2F3EF}"/>
              </a:ext>
            </a:extLst>
          </p:cNvPr>
          <p:cNvSpPr/>
          <p:nvPr/>
        </p:nvSpPr>
        <p:spPr>
          <a:xfrm>
            <a:off x="573865" y="592500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B78DE393-7F71-4F37-8825-E38C71C350D7}"/>
              </a:ext>
            </a:extLst>
          </p:cNvPr>
          <p:cNvSpPr/>
          <p:nvPr/>
        </p:nvSpPr>
        <p:spPr>
          <a:xfrm>
            <a:off x="567690" y="591213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E7CD865-81A6-481F-80F4-14228D92ECD2}"/>
              </a:ext>
            </a:extLst>
          </p:cNvPr>
          <p:cNvSpPr txBox="1"/>
          <p:nvPr/>
        </p:nvSpPr>
        <p:spPr>
          <a:xfrm>
            <a:off x="504627" y="5891112"/>
            <a:ext cx="1250731" cy="246221"/>
          </a:xfrm>
          <a:prstGeom prst="rect">
            <a:avLst/>
          </a:prstGeom>
          <a:noFill/>
        </p:spPr>
        <p:txBody>
          <a:bodyPr wrap="square" rtlCol="0">
            <a:spAutoFit/>
          </a:bodyPr>
          <a:lstStyle/>
          <a:p>
            <a:r>
              <a:rPr lang="en-US" sz="1000" dirty="0"/>
              <a:t>Rev. Ben Ezra Stiles </a:t>
            </a:r>
          </a:p>
        </p:txBody>
      </p:sp>
      <p:sp>
        <p:nvSpPr>
          <p:cNvPr id="117" name="Rectangle 116">
            <a:extLst>
              <a:ext uri="{FF2B5EF4-FFF2-40B4-BE49-F238E27FC236}">
                <a16:creationId xmlns:a16="http://schemas.microsoft.com/office/drawing/2014/main" id="{8C0A7232-397C-46AF-B5EA-C5C6406DE534}"/>
              </a:ext>
            </a:extLst>
          </p:cNvPr>
          <p:cNvSpPr/>
          <p:nvPr/>
        </p:nvSpPr>
        <p:spPr>
          <a:xfrm>
            <a:off x="573865" y="571817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673F6CFF-1123-4CFF-A25A-291087861CC3}"/>
              </a:ext>
            </a:extLst>
          </p:cNvPr>
          <p:cNvSpPr/>
          <p:nvPr/>
        </p:nvSpPr>
        <p:spPr>
          <a:xfrm>
            <a:off x="567690" y="570530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C48E0FA-4D03-4225-92FB-B34148C5AA3E}"/>
              </a:ext>
            </a:extLst>
          </p:cNvPr>
          <p:cNvSpPr txBox="1"/>
          <p:nvPr/>
        </p:nvSpPr>
        <p:spPr>
          <a:xfrm>
            <a:off x="504627" y="5684284"/>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20" name="Rectangle 119">
            <a:extLst>
              <a:ext uri="{FF2B5EF4-FFF2-40B4-BE49-F238E27FC236}">
                <a16:creationId xmlns:a16="http://schemas.microsoft.com/office/drawing/2014/main" id="{E0553817-5475-44DB-B9AA-D844252902E5}"/>
              </a:ext>
            </a:extLst>
          </p:cNvPr>
          <p:cNvSpPr/>
          <p:nvPr/>
        </p:nvSpPr>
        <p:spPr>
          <a:xfrm>
            <a:off x="8229600" y="2122714"/>
            <a:ext cx="1338943" cy="11974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E4CBD1C-7FB5-4450-89E8-E1E6AED19981}"/>
              </a:ext>
            </a:extLst>
          </p:cNvPr>
          <p:cNvSpPr/>
          <p:nvPr/>
        </p:nvSpPr>
        <p:spPr>
          <a:xfrm>
            <a:off x="8251372" y="4049485"/>
            <a:ext cx="1175657"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C249C71-9B42-4AC2-9CD0-FCFC0E7ECB43}"/>
              </a:ext>
            </a:extLst>
          </p:cNvPr>
          <p:cNvSpPr/>
          <p:nvPr/>
        </p:nvSpPr>
        <p:spPr>
          <a:xfrm>
            <a:off x="8240487" y="5116285"/>
            <a:ext cx="1143000"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690A80E2-9EEE-4675-A179-ADACAF524A16}"/>
              </a:ext>
            </a:extLst>
          </p:cNvPr>
          <p:cNvSpPr txBox="1"/>
          <p:nvPr/>
        </p:nvSpPr>
        <p:spPr>
          <a:xfrm rot="16200000">
            <a:off x="-163540" y="2582284"/>
            <a:ext cx="696409" cy="369332"/>
          </a:xfrm>
          <a:prstGeom prst="rect">
            <a:avLst/>
          </a:prstGeom>
          <a:noFill/>
        </p:spPr>
        <p:txBody>
          <a:bodyPr wrap="none" rtlCol="0">
            <a:spAutoFit/>
          </a:bodyPr>
          <a:lstStyle/>
          <a:p>
            <a:r>
              <a:rPr lang="en-US" dirty="0">
                <a:solidFill>
                  <a:srgbClr val="00B050"/>
                </a:solidFill>
              </a:rPr>
              <a:t>Vitals</a:t>
            </a:r>
          </a:p>
        </p:txBody>
      </p:sp>
      <p:sp>
        <p:nvSpPr>
          <p:cNvPr id="82" name="TextBox 81">
            <a:extLst>
              <a:ext uri="{FF2B5EF4-FFF2-40B4-BE49-F238E27FC236}">
                <a16:creationId xmlns:a16="http://schemas.microsoft.com/office/drawing/2014/main" id="{13BF4C6F-E559-4E47-A055-10C5A2A9DBC7}"/>
              </a:ext>
            </a:extLst>
          </p:cNvPr>
          <p:cNvSpPr txBox="1"/>
          <p:nvPr/>
        </p:nvSpPr>
        <p:spPr>
          <a:xfrm rot="16200000">
            <a:off x="-290785" y="4659009"/>
            <a:ext cx="950901" cy="369332"/>
          </a:xfrm>
          <a:prstGeom prst="rect">
            <a:avLst/>
          </a:prstGeom>
          <a:noFill/>
        </p:spPr>
        <p:txBody>
          <a:bodyPr wrap="none" rtlCol="0">
            <a:spAutoFit/>
          </a:bodyPr>
          <a:lstStyle/>
          <a:p>
            <a:r>
              <a:rPr lang="en-US" dirty="0">
                <a:solidFill>
                  <a:srgbClr val="00B050"/>
                </a:solidFill>
              </a:rPr>
              <a:t>Spouses</a:t>
            </a:r>
          </a:p>
        </p:txBody>
      </p:sp>
      <p:sp>
        <p:nvSpPr>
          <p:cNvPr id="83" name="TextBox 82">
            <a:extLst>
              <a:ext uri="{FF2B5EF4-FFF2-40B4-BE49-F238E27FC236}">
                <a16:creationId xmlns:a16="http://schemas.microsoft.com/office/drawing/2014/main" id="{D9351C6F-95BC-468B-B556-0C5717E21AE5}"/>
              </a:ext>
            </a:extLst>
          </p:cNvPr>
          <p:cNvSpPr txBox="1"/>
          <p:nvPr/>
        </p:nvSpPr>
        <p:spPr>
          <a:xfrm rot="16200000">
            <a:off x="-413416" y="875584"/>
            <a:ext cx="1196161" cy="369332"/>
          </a:xfrm>
          <a:prstGeom prst="rect">
            <a:avLst/>
          </a:prstGeom>
          <a:noFill/>
        </p:spPr>
        <p:txBody>
          <a:bodyPr wrap="none" rtlCol="0">
            <a:spAutoFit/>
          </a:bodyPr>
          <a:lstStyle/>
          <a:p>
            <a:r>
              <a:rPr lang="en-US" dirty="0">
                <a:solidFill>
                  <a:srgbClr val="00B050"/>
                </a:solidFill>
              </a:rPr>
              <a:t>Household</a:t>
            </a:r>
          </a:p>
        </p:txBody>
      </p:sp>
      <p:sp>
        <p:nvSpPr>
          <p:cNvPr id="88" name="Rectangle 87">
            <a:extLst>
              <a:ext uri="{FF2B5EF4-FFF2-40B4-BE49-F238E27FC236}">
                <a16:creationId xmlns:a16="http://schemas.microsoft.com/office/drawing/2014/main" id="{545B1859-299E-41F4-A31D-C5E8FBEFF36B}"/>
              </a:ext>
            </a:extLst>
          </p:cNvPr>
          <p:cNvSpPr/>
          <p:nvPr/>
        </p:nvSpPr>
        <p:spPr>
          <a:xfrm>
            <a:off x="2979608" y="105908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Rounded Corners 88">
            <a:extLst>
              <a:ext uri="{FF2B5EF4-FFF2-40B4-BE49-F238E27FC236}">
                <a16:creationId xmlns:a16="http://schemas.microsoft.com/office/drawing/2014/main" id="{1FDEEA8B-A1CD-466F-B7C1-1C9B6CAD6CA8}"/>
              </a:ext>
            </a:extLst>
          </p:cNvPr>
          <p:cNvSpPr/>
          <p:nvPr/>
        </p:nvSpPr>
        <p:spPr>
          <a:xfrm>
            <a:off x="2973433" y="10462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990B3A8-97A2-4B44-9170-24A3E395D258}"/>
              </a:ext>
            </a:extLst>
          </p:cNvPr>
          <p:cNvSpPr/>
          <p:nvPr/>
        </p:nvSpPr>
        <p:spPr>
          <a:xfrm>
            <a:off x="8085009" y="3160031"/>
            <a:ext cx="667106" cy="105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0497A7B9-5D20-4E2A-88B7-E495075CC1FF}"/>
              </a:ext>
            </a:extLst>
          </p:cNvPr>
          <p:cNvSpPr txBox="1"/>
          <p:nvPr/>
        </p:nvSpPr>
        <p:spPr>
          <a:xfrm>
            <a:off x="2910370" y="818358"/>
            <a:ext cx="1250731" cy="246221"/>
          </a:xfrm>
          <a:prstGeom prst="rect">
            <a:avLst/>
          </a:prstGeom>
          <a:noFill/>
        </p:spPr>
        <p:txBody>
          <a:bodyPr wrap="square" rtlCol="0">
            <a:spAutoFit/>
          </a:bodyPr>
          <a:lstStyle/>
          <a:p>
            <a:r>
              <a:rPr lang="en-US" sz="1000" dirty="0"/>
              <a:t>Jeannie St. Clair</a:t>
            </a:r>
          </a:p>
        </p:txBody>
      </p:sp>
      <p:sp>
        <p:nvSpPr>
          <p:cNvPr id="94" name="Rectangle: Rounded Corners 93">
            <a:extLst>
              <a:ext uri="{FF2B5EF4-FFF2-40B4-BE49-F238E27FC236}">
                <a16:creationId xmlns:a16="http://schemas.microsoft.com/office/drawing/2014/main" id="{F7FC9AEB-9AB1-414F-9DA7-9796474D24DE}"/>
              </a:ext>
            </a:extLst>
          </p:cNvPr>
          <p:cNvSpPr/>
          <p:nvPr/>
        </p:nvSpPr>
        <p:spPr>
          <a:xfrm>
            <a:off x="2973433" y="8393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7835DB4-DD33-4FB7-BA59-277C9BC2BB50}"/>
              </a:ext>
            </a:extLst>
          </p:cNvPr>
          <p:cNvSpPr/>
          <p:nvPr/>
        </p:nvSpPr>
        <p:spPr>
          <a:xfrm>
            <a:off x="8074123" y="1788432"/>
            <a:ext cx="710648" cy="94797"/>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36AB5FD1-53D7-4602-A4B9-3CCBB2A1699D}"/>
              </a:ext>
            </a:extLst>
          </p:cNvPr>
          <p:cNvSpPr/>
          <p:nvPr/>
        </p:nvSpPr>
        <p:spPr>
          <a:xfrm>
            <a:off x="2979608" y="64542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Rounded Corners 124">
            <a:extLst>
              <a:ext uri="{FF2B5EF4-FFF2-40B4-BE49-F238E27FC236}">
                <a16:creationId xmlns:a16="http://schemas.microsoft.com/office/drawing/2014/main" id="{C991A10D-172A-4EE3-A383-2DE69085DA39}"/>
              </a:ext>
            </a:extLst>
          </p:cNvPr>
          <p:cNvSpPr/>
          <p:nvPr/>
        </p:nvSpPr>
        <p:spPr>
          <a:xfrm>
            <a:off x="2973433" y="6325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6F323E0-D5A5-44CA-812E-D5B7073D9C65}"/>
              </a:ext>
            </a:extLst>
          </p:cNvPr>
          <p:cNvSpPr/>
          <p:nvPr/>
        </p:nvSpPr>
        <p:spPr>
          <a:xfrm>
            <a:off x="8074123" y="1567542"/>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3665E25-5377-40BA-83A8-91D366663E6A}"/>
              </a:ext>
            </a:extLst>
          </p:cNvPr>
          <p:cNvSpPr/>
          <p:nvPr/>
        </p:nvSpPr>
        <p:spPr>
          <a:xfrm>
            <a:off x="8074123" y="1676399"/>
            <a:ext cx="242563"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8CFED0E5-ABA4-4060-9836-F86F12311256}"/>
              </a:ext>
            </a:extLst>
          </p:cNvPr>
          <p:cNvSpPr/>
          <p:nvPr/>
        </p:nvSpPr>
        <p:spPr>
          <a:xfrm>
            <a:off x="8074123" y="1883226"/>
            <a:ext cx="286106"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446EF1A1-AA45-4A93-BAFD-20DD5EAC7FA5}"/>
              </a:ext>
            </a:extLst>
          </p:cNvPr>
          <p:cNvSpPr/>
          <p:nvPr/>
        </p:nvSpPr>
        <p:spPr>
          <a:xfrm>
            <a:off x="8085008" y="3047999"/>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6ED8B99A-2B47-4E2F-B85D-65DC77899D4D}"/>
              </a:ext>
            </a:extLst>
          </p:cNvPr>
          <p:cNvSpPr/>
          <p:nvPr/>
        </p:nvSpPr>
        <p:spPr>
          <a:xfrm>
            <a:off x="8085007" y="3265714"/>
            <a:ext cx="1167849"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E813FD5-7BAD-4D33-8A19-5C07BCEAF759}"/>
              </a:ext>
            </a:extLst>
          </p:cNvPr>
          <p:cNvSpPr/>
          <p:nvPr/>
        </p:nvSpPr>
        <p:spPr>
          <a:xfrm>
            <a:off x="8085007" y="3374571"/>
            <a:ext cx="667107"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632710CC-1E81-4B43-BFEE-52D10C4496D1}"/>
              </a:ext>
            </a:extLst>
          </p:cNvPr>
          <p:cNvSpPr/>
          <p:nvPr/>
        </p:nvSpPr>
        <p:spPr>
          <a:xfrm>
            <a:off x="8095892" y="3483429"/>
            <a:ext cx="721537"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D27FEA5-0A3C-4C9D-BCA1-952FAB03E6D1}"/>
              </a:ext>
            </a:extLst>
          </p:cNvPr>
          <p:cNvSpPr/>
          <p:nvPr/>
        </p:nvSpPr>
        <p:spPr>
          <a:xfrm>
            <a:off x="8095892" y="3592286"/>
            <a:ext cx="808622"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8D8B7937-0B94-4DFA-9C67-75FE161A846B}"/>
              </a:ext>
            </a:extLst>
          </p:cNvPr>
          <p:cNvSpPr/>
          <p:nvPr/>
        </p:nvSpPr>
        <p:spPr>
          <a:xfrm>
            <a:off x="8095892" y="3701143"/>
            <a:ext cx="4820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71E04A92-3FE6-4D11-97DD-9AED4570E87A}"/>
              </a:ext>
            </a:extLst>
          </p:cNvPr>
          <p:cNvSpPr/>
          <p:nvPr/>
        </p:nvSpPr>
        <p:spPr>
          <a:xfrm>
            <a:off x="8095892" y="3810000"/>
            <a:ext cx="623565"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88BE0FC-F7D6-4CBA-B32B-28D2CD1E15C3}"/>
              </a:ext>
            </a:extLst>
          </p:cNvPr>
          <p:cNvSpPr/>
          <p:nvPr/>
        </p:nvSpPr>
        <p:spPr>
          <a:xfrm>
            <a:off x="8095892" y="4506686"/>
            <a:ext cx="895708"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33E40CFD-B006-4CF7-9055-E4F70C987056}"/>
              </a:ext>
            </a:extLst>
          </p:cNvPr>
          <p:cNvSpPr/>
          <p:nvPr/>
        </p:nvSpPr>
        <p:spPr>
          <a:xfrm>
            <a:off x="8095892" y="6008913"/>
            <a:ext cx="656222"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F026F84F-BA72-49DD-BF64-042F3BCA736C}"/>
              </a:ext>
            </a:extLst>
          </p:cNvPr>
          <p:cNvSpPr/>
          <p:nvPr/>
        </p:nvSpPr>
        <p:spPr>
          <a:xfrm>
            <a:off x="8095891" y="6117771"/>
            <a:ext cx="754194"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F51164B4-29DA-461E-A95E-FB1E0C7E9A06}"/>
              </a:ext>
            </a:extLst>
          </p:cNvPr>
          <p:cNvSpPr/>
          <p:nvPr/>
        </p:nvSpPr>
        <p:spPr>
          <a:xfrm>
            <a:off x="8095891" y="6226629"/>
            <a:ext cx="7106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54EDD6E-A5A0-4C71-8D99-4C0D3D3FF16B}"/>
              </a:ext>
            </a:extLst>
          </p:cNvPr>
          <p:cNvSpPr/>
          <p:nvPr/>
        </p:nvSpPr>
        <p:spPr>
          <a:xfrm>
            <a:off x="8095893" y="6335484"/>
            <a:ext cx="590908"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F213311B-26EC-497B-9555-F32FF754E2F2}"/>
              </a:ext>
            </a:extLst>
          </p:cNvPr>
          <p:cNvSpPr/>
          <p:nvPr/>
        </p:nvSpPr>
        <p:spPr>
          <a:xfrm>
            <a:off x="1771294" y="852258"/>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Rounded Corners 141">
            <a:extLst>
              <a:ext uri="{FF2B5EF4-FFF2-40B4-BE49-F238E27FC236}">
                <a16:creationId xmlns:a16="http://schemas.microsoft.com/office/drawing/2014/main" id="{6252E15E-1C4F-4C13-BF05-D552E7F7A4F8}"/>
              </a:ext>
            </a:extLst>
          </p:cNvPr>
          <p:cNvSpPr/>
          <p:nvPr/>
        </p:nvSpPr>
        <p:spPr>
          <a:xfrm>
            <a:off x="1765119" y="83938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9734786-F97F-4184-9685-6BD0670BECA7}"/>
              </a:ext>
            </a:extLst>
          </p:cNvPr>
          <p:cNvSpPr/>
          <p:nvPr/>
        </p:nvSpPr>
        <p:spPr>
          <a:xfrm>
            <a:off x="1760408" y="645429"/>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Rounded Corners 144">
            <a:extLst>
              <a:ext uri="{FF2B5EF4-FFF2-40B4-BE49-F238E27FC236}">
                <a16:creationId xmlns:a16="http://schemas.microsoft.com/office/drawing/2014/main" id="{354FDD10-EE8D-4C9B-901C-8142EFEF744F}"/>
              </a:ext>
            </a:extLst>
          </p:cNvPr>
          <p:cNvSpPr/>
          <p:nvPr/>
        </p:nvSpPr>
        <p:spPr>
          <a:xfrm>
            <a:off x="1754233" y="6325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DA0AA49-6417-4985-967E-A751D7E4E267}"/>
              </a:ext>
            </a:extLst>
          </p:cNvPr>
          <p:cNvSpPr/>
          <p:nvPr/>
        </p:nvSpPr>
        <p:spPr>
          <a:xfrm>
            <a:off x="7627808" y="5380717"/>
            <a:ext cx="1015449" cy="11656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5F4123BF-D975-4DDF-8C4B-10069659BB2C}"/>
              </a:ext>
            </a:extLst>
          </p:cNvPr>
          <p:cNvSpPr/>
          <p:nvPr/>
        </p:nvSpPr>
        <p:spPr>
          <a:xfrm>
            <a:off x="7606037" y="1189717"/>
            <a:ext cx="1244049" cy="10568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5B7057D9-BCB3-4662-95A7-81CF9059B8E5}"/>
              </a:ext>
            </a:extLst>
          </p:cNvPr>
          <p:cNvSpPr/>
          <p:nvPr/>
        </p:nvSpPr>
        <p:spPr>
          <a:xfrm>
            <a:off x="10436324" y="2278289"/>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07FA1AA0-14CC-43DC-B03E-4CCE97BC22CE}"/>
              </a:ext>
            </a:extLst>
          </p:cNvPr>
          <p:cNvSpPr/>
          <p:nvPr/>
        </p:nvSpPr>
        <p:spPr>
          <a:xfrm>
            <a:off x="7584267" y="2408917"/>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4E4C8EBB-3AB2-49B2-B692-99B76D9DE573}"/>
              </a:ext>
            </a:extLst>
          </p:cNvPr>
          <p:cNvSpPr/>
          <p:nvPr/>
        </p:nvSpPr>
        <p:spPr>
          <a:xfrm>
            <a:off x="9532810" y="5522234"/>
            <a:ext cx="1004562" cy="10568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13C5EBB-4D0A-4854-8439-A74181F63717}"/>
              </a:ext>
            </a:extLst>
          </p:cNvPr>
          <p:cNvSpPr/>
          <p:nvPr/>
        </p:nvSpPr>
        <p:spPr>
          <a:xfrm>
            <a:off x="10458096" y="2539548"/>
            <a:ext cx="699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6F1CEA72-6607-4867-8596-D9156CAB44BC}"/>
              </a:ext>
            </a:extLst>
          </p:cNvPr>
          <p:cNvSpPr/>
          <p:nvPr/>
        </p:nvSpPr>
        <p:spPr>
          <a:xfrm>
            <a:off x="7627810" y="2670176"/>
            <a:ext cx="318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5F7420A5-E4EB-4408-9A35-9BAB2C16A33B}"/>
              </a:ext>
            </a:extLst>
          </p:cNvPr>
          <p:cNvSpPr/>
          <p:nvPr/>
        </p:nvSpPr>
        <p:spPr>
          <a:xfrm>
            <a:off x="1771294" y="105908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Rounded Corners 154">
            <a:extLst>
              <a:ext uri="{FF2B5EF4-FFF2-40B4-BE49-F238E27FC236}">
                <a16:creationId xmlns:a16="http://schemas.microsoft.com/office/drawing/2014/main" id="{01035060-8B71-40FE-8991-4766A9D85B6C}"/>
              </a:ext>
            </a:extLst>
          </p:cNvPr>
          <p:cNvSpPr/>
          <p:nvPr/>
        </p:nvSpPr>
        <p:spPr>
          <a:xfrm>
            <a:off x="1765119" y="10462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7142B24B-20A1-4CE0-BEB2-3D91F28FF1EE}"/>
              </a:ext>
            </a:extLst>
          </p:cNvPr>
          <p:cNvSpPr/>
          <p:nvPr/>
        </p:nvSpPr>
        <p:spPr>
          <a:xfrm>
            <a:off x="9652551" y="4194178"/>
            <a:ext cx="1472649" cy="105679"/>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368584C6-E117-47D3-9D76-1E53F3DE25F2}"/>
              </a:ext>
            </a:extLst>
          </p:cNvPr>
          <p:cNvSpPr txBox="1"/>
          <p:nvPr/>
        </p:nvSpPr>
        <p:spPr>
          <a:xfrm>
            <a:off x="459471" y="2538306"/>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59" name="TextBox 158">
            <a:extLst>
              <a:ext uri="{FF2B5EF4-FFF2-40B4-BE49-F238E27FC236}">
                <a16:creationId xmlns:a16="http://schemas.microsoft.com/office/drawing/2014/main" id="{34F1CF8E-1EB2-4F7F-BB7E-D76B052DF743}"/>
              </a:ext>
            </a:extLst>
          </p:cNvPr>
          <p:cNvSpPr txBox="1"/>
          <p:nvPr/>
        </p:nvSpPr>
        <p:spPr>
          <a:xfrm>
            <a:off x="448585" y="2124649"/>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60" name="TextBox 159">
            <a:extLst>
              <a:ext uri="{FF2B5EF4-FFF2-40B4-BE49-F238E27FC236}">
                <a16:creationId xmlns:a16="http://schemas.microsoft.com/office/drawing/2014/main" id="{DFBA40EC-0C75-4532-A227-67906D7098BA}"/>
              </a:ext>
            </a:extLst>
          </p:cNvPr>
          <p:cNvSpPr txBox="1"/>
          <p:nvPr/>
        </p:nvSpPr>
        <p:spPr>
          <a:xfrm>
            <a:off x="459471" y="2331478"/>
            <a:ext cx="1250731" cy="246221"/>
          </a:xfrm>
          <a:prstGeom prst="rect">
            <a:avLst/>
          </a:prstGeom>
          <a:noFill/>
        </p:spPr>
        <p:txBody>
          <a:bodyPr wrap="square" rtlCol="0">
            <a:spAutoFit/>
          </a:bodyPr>
          <a:lstStyle/>
          <a:p>
            <a:r>
              <a:rPr lang="en-US" sz="1000" dirty="0"/>
              <a:t>Mamie Anna Souder </a:t>
            </a:r>
          </a:p>
        </p:txBody>
      </p:sp>
      <p:sp>
        <p:nvSpPr>
          <p:cNvPr id="161" name="Rectangle 160">
            <a:extLst>
              <a:ext uri="{FF2B5EF4-FFF2-40B4-BE49-F238E27FC236}">
                <a16:creationId xmlns:a16="http://schemas.microsoft.com/office/drawing/2014/main" id="{EB75E270-F604-415E-9047-B1099AA94C9E}"/>
              </a:ext>
            </a:extLst>
          </p:cNvPr>
          <p:cNvSpPr/>
          <p:nvPr/>
        </p:nvSpPr>
        <p:spPr>
          <a:xfrm>
            <a:off x="528709" y="236537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Rounded Corners 161">
            <a:extLst>
              <a:ext uri="{FF2B5EF4-FFF2-40B4-BE49-F238E27FC236}">
                <a16:creationId xmlns:a16="http://schemas.microsoft.com/office/drawing/2014/main" id="{72C66B27-029C-40F8-89EA-37BC81104F6F}"/>
              </a:ext>
            </a:extLst>
          </p:cNvPr>
          <p:cNvSpPr/>
          <p:nvPr/>
        </p:nvSpPr>
        <p:spPr>
          <a:xfrm>
            <a:off x="522534" y="23524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F632292-7970-42AD-99DB-B55EF7F5C4CB}"/>
              </a:ext>
            </a:extLst>
          </p:cNvPr>
          <p:cNvSpPr/>
          <p:nvPr/>
        </p:nvSpPr>
        <p:spPr>
          <a:xfrm>
            <a:off x="517823" y="215854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B1C8C6E0-2FC0-4C97-B1C0-ED709C139544}"/>
              </a:ext>
            </a:extLst>
          </p:cNvPr>
          <p:cNvSpPr/>
          <p:nvPr/>
        </p:nvSpPr>
        <p:spPr>
          <a:xfrm>
            <a:off x="511648" y="21456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3DDD560-794A-410A-A52E-E6E28737E625}"/>
              </a:ext>
            </a:extLst>
          </p:cNvPr>
          <p:cNvSpPr/>
          <p:nvPr/>
        </p:nvSpPr>
        <p:spPr>
          <a:xfrm>
            <a:off x="528709" y="257220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F2C55FEE-11A2-4BF3-B6DF-BFC6977AD0A7}"/>
              </a:ext>
            </a:extLst>
          </p:cNvPr>
          <p:cNvSpPr/>
          <p:nvPr/>
        </p:nvSpPr>
        <p:spPr>
          <a:xfrm>
            <a:off x="522534" y="255932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E82A1A5B-3880-4060-883C-DFEDF8C87FFE}"/>
              </a:ext>
            </a:extLst>
          </p:cNvPr>
          <p:cNvSpPr txBox="1"/>
          <p:nvPr/>
        </p:nvSpPr>
        <p:spPr>
          <a:xfrm>
            <a:off x="470357" y="2745130"/>
            <a:ext cx="1250731" cy="246221"/>
          </a:xfrm>
          <a:prstGeom prst="rect">
            <a:avLst/>
          </a:prstGeom>
          <a:noFill/>
        </p:spPr>
        <p:txBody>
          <a:bodyPr wrap="square" rtlCol="0">
            <a:spAutoFit/>
          </a:bodyPr>
          <a:lstStyle/>
          <a:p>
            <a:r>
              <a:rPr lang="en-US" sz="1000" dirty="0"/>
              <a:t>Thomas Ely</a:t>
            </a:r>
          </a:p>
        </p:txBody>
      </p:sp>
      <p:sp>
        <p:nvSpPr>
          <p:cNvPr id="168" name="Rectangle 167">
            <a:extLst>
              <a:ext uri="{FF2B5EF4-FFF2-40B4-BE49-F238E27FC236}">
                <a16:creationId xmlns:a16="http://schemas.microsoft.com/office/drawing/2014/main" id="{05F694B1-3ED5-4C10-8FB7-3E30E749D850}"/>
              </a:ext>
            </a:extLst>
          </p:cNvPr>
          <p:cNvSpPr/>
          <p:nvPr/>
        </p:nvSpPr>
        <p:spPr>
          <a:xfrm>
            <a:off x="539595" y="2985852"/>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5666A062-C83F-4090-ADD8-A09DBF199D3B}"/>
              </a:ext>
            </a:extLst>
          </p:cNvPr>
          <p:cNvSpPr txBox="1"/>
          <p:nvPr/>
        </p:nvSpPr>
        <p:spPr>
          <a:xfrm>
            <a:off x="470357" y="3158786"/>
            <a:ext cx="1250731" cy="246221"/>
          </a:xfrm>
          <a:prstGeom prst="rect">
            <a:avLst/>
          </a:prstGeom>
          <a:noFill/>
        </p:spPr>
        <p:txBody>
          <a:bodyPr wrap="square" rtlCol="0">
            <a:spAutoFit/>
          </a:bodyPr>
          <a:lstStyle/>
          <a:p>
            <a:r>
              <a:rPr lang="en-US" sz="1000" dirty="0"/>
              <a:t>Ben-Ezra Stiles</a:t>
            </a:r>
          </a:p>
        </p:txBody>
      </p:sp>
      <p:sp>
        <p:nvSpPr>
          <p:cNvPr id="170" name="Rectangle 169">
            <a:extLst>
              <a:ext uri="{FF2B5EF4-FFF2-40B4-BE49-F238E27FC236}">
                <a16:creationId xmlns:a16="http://schemas.microsoft.com/office/drawing/2014/main" id="{6A4805AD-55C5-462B-89FC-B08ACE967DB8}"/>
              </a:ext>
            </a:extLst>
          </p:cNvPr>
          <p:cNvSpPr/>
          <p:nvPr/>
        </p:nvSpPr>
        <p:spPr>
          <a:xfrm>
            <a:off x="539595" y="319268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5B8C50E1-01AC-49C1-8E3A-9A2242B6CFBE}"/>
              </a:ext>
            </a:extLst>
          </p:cNvPr>
          <p:cNvSpPr/>
          <p:nvPr/>
        </p:nvSpPr>
        <p:spPr>
          <a:xfrm>
            <a:off x="533420" y="31798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8942EDC5-CECA-4E00-9F0B-BF6D98D5CAD8}"/>
              </a:ext>
            </a:extLst>
          </p:cNvPr>
          <p:cNvSpPr txBox="1"/>
          <p:nvPr/>
        </p:nvSpPr>
        <p:spPr>
          <a:xfrm>
            <a:off x="470357" y="2951958"/>
            <a:ext cx="1250731" cy="246221"/>
          </a:xfrm>
          <a:prstGeom prst="rect">
            <a:avLst/>
          </a:prstGeom>
          <a:noFill/>
        </p:spPr>
        <p:txBody>
          <a:bodyPr wrap="square" rtlCol="0">
            <a:spAutoFit/>
          </a:bodyPr>
          <a:lstStyle/>
          <a:p>
            <a:r>
              <a:rPr lang="en-US" sz="1000" dirty="0" err="1"/>
              <a:t>Jeaninie</a:t>
            </a:r>
            <a:r>
              <a:rPr lang="en-US" sz="1000" dirty="0"/>
              <a:t> St. Clair</a:t>
            </a:r>
          </a:p>
        </p:txBody>
      </p:sp>
      <p:sp>
        <p:nvSpPr>
          <p:cNvPr id="173" name="Rectangle: Rounded Corners 172">
            <a:extLst>
              <a:ext uri="{FF2B5EF4-FFF2-40B4-BE49-F238E27FC236}">
                <a16:creationId xmlns:a16="http://schemas.microsoft.com/office/drawing/2014/main" id="{E651DCDB-2EAA-4F57-B02C-DEFCF8311242}"/>
              </a:ext>
            </a:extLst>
          </p:cNvPr>
          <p:cNvSpPr/>
          <p:nvPr/>
        </p:nvSpPr>
        <p:spPr>
          <a:xfrm>
            <a:off x="533420" y="29729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2625DD22-B07E-48AD-AB79-9570800DB2E9}"/>
              </a:ext>
            </a:extLst>
          </p:cNvPr>
          <p:cNvSpPr/>
          <p:nvPr/>
        </p:nvSpPr>
        <p:spPr>
          <a:xfrm>
            <a:off x="539595" y="277902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24D6E0EC-85BE-41D8-A87A-A40B964BA791}"/>
              </a:ext>
            </a:extLst>
          </p:cNvPr>
          <p:cNvSpPr/>
          <p:nvPr/>
        </p:nvSpPr>
        <p:spPr>
          <a:xfrm>
            <a:off x="533420" y="27661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940DFB0F-43E3-40BB-B014-3B9EF16D3726}"/>
              </a:ext>
            </a:extLst>
          </p:cNvPr>
          <p:cNvSpPr txBox="1"/>
          <p:nvPr/>
        </p:nvSpPr>
        <p:spPr>
          <a:xfrm>
            <a:off x="1723828" y="4737220"/>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77" name="TextBox 176">
            <a:extLst>
              <a:ext uri="{FF2B5EF4-FFF2-40B4-BE49-F238E27FC236}">
                <a16:creationId xmlns:a16="http://schemas.microsoft.com/office/drawing/2014/main" id="{8535AF8C-31E8-47F5-A248-F3905599BC74}"/>
              </a:ext>
            </a:extLst>
          </p:cNvPr>
          <p:cNvSpPr txBox="1"/>
          <p:nvPr/>
        </p:nvSpPr>
        <p:spPr>
          <a:xfrm>
            <a:off x="1712942" y="4323563"/>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78" name="TextBox 177">
            <a:extLst>
              <a:ext uri="{FF2B5EF4-FFF2-40B4-BE49-F238E27FC236}">
                <a16:creationId xmlns:a16="http://schemas.microsoft.com/office/drawing/2014/main" id="{C3DB9683-1387-4462-B22F-86C00F0541F9}"/>
              </a:ext>
            </a:extLst>
          </p:cNvPr>
          <p:cNvSpPr txBox="1"/>
          <p:nvPr/>
        </p:nvSpPr>
        <p:spPr>
          <a:xfrm>
            <a:off x="1723828" y="4530392"/>
            <a:ext cx="1250731" cy="246221"/>
          </a:xfrm>
          <a:prstGeom prst="rect">
            <a:avLst/>
          </a:prstGeom>
          <a:noFill/>
        </p:spPr>
        <p:txBody>
          <a:bodyPr wrap="square" rtlCol="0">
            <a:spAutoFit/>
          </a:bodyPr>
          <a:lstStyle/>
          <a:p>
            <a:r>
              <a:rPr lang="en-US" sz="1000" dirty="0"/>
              <a:t>Mamie Anna Souder </a:t>
            </a:r>
          </a:p>
        </p:txBody>
      </p:sp>
      <p:sp>
        <p:nvSpPr>
          <p:cNvPr id="179" name="Rectangle 178">
            <a:extLst>
              <a:ext uri="{FF2B5EF4-FFF2-40B4-BE49-F238E27FC236}">
                <a16:creationId xmlns:a16="http://schemas.microsoft.com/office/drawing/2014/main" id="{75548217-0B07-450B-8330-F9CEB1CCF7FC}"/>
              </a:ext>
            </a:extLst>
          </p:cNvPr>
          <p:cNvSpPr/>
          <p:nvPr/>
        </p:nvSpPr>
        <p:spPr>
          <a:xfrm>
            <a:off x="1793066" y="4564286"/>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Rounded Corners 179">
            <a:extLst>
              <a:ext uri="{FF2B5EF4-FFF2-40B4-BE49-F238E27FC236}">
                <a16:creationId xmlns:a16="http://schemas.microsoft.com/office/drawing/2014/main" id="{589A6BE9-E7D7-4653-A7FF-E99D59E533B7}"/>
              </a:ext>
            </a:extLst>
          </p:cNvPr>
          <p:cNvSpPr/>
          <p:nvPr/>
        </p:nvSpPr>
        <p:spPr>
          <a:xfrm>
            <a:off x="1786891" y="45514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9D95BE60-2C5D-41AB-85A7-607F9A0FAF41}"/>
              </a:ext>
            </a:extLst>
          </p:cNvPr>
          <p:cNvSpPr/>
          <p:nvPr/>
        </p:nvSpPr>
        <p:spPr>
          <a:xfrm>
            <a:off x="1782180" y="4357457"/>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6E8D67C7-66BA-4FEE-AC97-1A3AC57A912B}"/>
              </a:ext>
            </a:extLst>
          </p:cNvPr>
          <p:cNvSpPr/>
          <p:nvPr/>
        </p:nvSpPr>
        <p:spPr>
          <a:xfrm>
            <a:off x="1776005" y="434458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0409BDD-7635-4039-B84D-7D18E192A245}"/>
              </a:ext>
            </a:extLst>
          </p:cNvPr>
          <p:cNvSpPr/>
          <p:nvPr/>
        </p:nvSpPr>
        <p:spPr>
          <a:xfrm>
            <a:off x="1793066" y="4771114"/>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EAED744-5A54-4A91-8EFC-4C3D1FA4B0B5}"/>
              </a:ext>
            </a:extLst>
          </p:cNvPr>
          <p:cNvSpPr/>
          <p:nvPr/>
        </p:nvSpPr>
        <p:spPr>
          <a:xfrm>
            <a:off x="1786891" y="475824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07CDA1-F344-4AAD-958E-9DB2C8AF9B8B}"/>
              </a:ext>
            </a:extLst>
          </p:cNvPr>
          <p:cNvSpPr txBox="1"/>
          <p:nvPr/>
        </p:nvSpPr>
        <p:spPr>
          <a:xfrm>
            <a:off x="3320143" y="206829"/>
            <a:ext cx="343364" cy="369332"/>
          </a:xfrm>
          <a:prstGeom prst="rect">
            <a:avLst/>
          </a:prstGeom>
          <a:noFill/>
        </p:spPr>
        <p:txBody>
          <a:bodyPr wrap="none" rtlCol="0">
            <a:spAutoFit/>
          </a:bodyPr>
          <a:lstStyle/>
          <a:p>
            <a:r>
              <a:rPr lang="en-US" dirty="0"/>
              <a:t>…</a:t>
            </a:r>
          </a:p>
        </p:txBody>
      </p:sp>
      <p:sp>
        <p:nvSpPr>
          <p:cNvPr id="185" name="Rectangle: Rounded Corners 184">
            <a:extLst>
              <a:ext uri="{FF2B5EF4-FFF2-40B4-BE49-F238E27FC236}">
                <a16:creationId xmlns:a16="http://schemas.microsoft.com/office/drawing/2014/main" id="{1510C381-ABA6-439E-975D-E26F7879A64D}"/>
              </a:ext>
            </a:extLst>
          </p:cNvPr>
          <p:cNvSpPr/>
          <p:nvPr/>
        </p:nvSpPr>
        <p:spPr>
          <a:xfrm>
            <a:off x="1779927" y="49782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382B7836-284A-4A5E-B08E-2667A391DC16}"/>
              </a:ext>
            </a:extLst>
          </p:cNvPr>
          <p:cNvSpPr txBox="1"/>
          <p:nvPr/>
        </p:nvSpPr>
        <p:spPr>
          <a:xfrm>
            <a:off x="1716864" y="4957195"/>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87" name="TextBox 186">
            <a:extLst>
              <a:ext uri="{FF2B5EF4-FFF2-40B4-BE49-F238E27FC236}">
                <a16:creationId xmlns:a16="http://schemas.microsoft.com/office/drawing/2014/main" id="{FAF42CA1-6512-4EB2-B6F6-80317E77E0FF}"/>
              </a:ext>
            </a:extLst>
          </p:cNvPr>
          <p:cNvSpPr txBox="1"/>
          <p:nvPr/>
        </p:nvSpPr>
        <p:spPr>
          <a:xfrm>
            <a:off x="526399" y="4737216"/>
            <a:ext cx="1250731" cy="246221"/>
          </a:xfrm>
          <a:prstGeom prst="rect">
            <a:avLst/>
          </a:prstGeom>
          <a:noFill/>
        </p:spPr>
        <p:txBody>
          <a:bodyPr wrap="square" rtlCol="0">
            <a:spAutoFit/>
          </a:bodyPr>
          <a:lstStyle/>
          <a:p>
            <a:r>
              <a:rPr lang="en-US" sz="1000" dirty="0"/>
              <a:t>Thomas Ely</a:t>
            </a:r>
          </a:p>
        </p:txBody>
      </p:sp>
      <p:sp>
        <p:nvSpPr>
          <p:cNvPr id="188" name="Rectangle 187">
            <a:extLst>
              <a:ext uri="{FF2B5EF4-FFF2-40B4-BE49-F238E27FC236}">
                <a16:creationId xmlns:a16="http://schemas.microsoft.com/office/drawing/2014/main" id="{89366462-4BF3-4726-A661-306F8D394308}"/>
              </a:ext>
            </a:extLst>
          </p:cNvPr>
          <p:cNvSpPr/>
          <p:nvPr/>
        </p:nvSpPr>
        <p:spPr>
          <a:xfrm>
            <a:off x="595637" y="4977938"/>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a:extLst>
              <a:ext uri="{FF2B5EF4-FFF2-40B4-BE49-F238E27FC236}">
                <a16:creationId xmlns:a16="http://schemas.microsoft.com/office/drawing/2014/main" id="{03528CA6-F7AD-4DCC-9F95-D5C194FCF93C}"/>
              </a:ext>
            </a:extLst>
          </p:cNvPr>
          <p:cNvSpPr txBox="1"/>
          <p:nvPr/>
        </p:nvSpPr>
        <p:spPr>
          <a:xfrm>
            <a:off x="526399" y="5150872"/>
            <a:ext cx="1250731" cy="246221"/>
          </a:xfrm>
          <a:prstGeom prst="rect">
            <a:avLst/>
          </a:prstGeom>
          <a:noFill/>
        </p:spPr>
        <p:txBody>
          <a:bodyPr wrap="square" rtlCol="0">
            <a:spAutoFit/>
          </a:bodyPr>
          <a:lstStyle/>
          <a:p>
            <a:r>
              <a:rPr lang="en-US" sz="1000" dirty="0"/>
              <a:t>Ben-Ezra Stiles</a:t>
            </a:r>
          </a:p>
        </p:txBody>
      </p:sp>
      <p:sp>
        <p:nvSpPr>
          <p:cNvPr id="190" name="Rectangle 189">
            <a:extLst>
              <a:ext uri="{FF2B5EF4-FFF2-40B4-BE49-F238E27FC236}">
                <a16:creationId xmlns:a16="http://schemas.microsoft.com/office/drawing/2014/main" id="{4C6A58EA-3B12-437D-B9AB-B71ECEB89510}"/>
              </a:ext>
            </a:extLst>
          </p:cNvPr>
          <p:cNvSpPr/>
          <p:nvPr/>
        </p:nvSpPr>
        <p:spPr>
          <a:xfrm>
            <a:off x="595637" y="5184766"/>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8BC9A7DC-F7B2-432B-BA81-C7B66D96AE36}"/>
              </a:ext>
            </a:extLst>
          </p:cNvPr>
          <p:cNvSpPr/>
          <p:nvPr/>
        </p:nvSpPr>
        <p:spPr>
          <a:xfrm>
            <a:off x="589462" y="517189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A28FCABF-E2E7-49FF-8E53-7F132BE63B89}"/>
              </a:ext>
            </a:extLst>
          </p:cNvPr>
          <p:cNvSpPr txBox="1"/>
          <p:nvPr/>
        </p:nvSpPr>
        <p:spPr>
          <a:xfrm>
            <a:off x="526399" y="4944044"/>
            <a:ext cx="1250731" cy="246221"/>
          </a:xfrm>
          <a:prstGeom prst="rect">
            <a:avLst/>
          </a:prstGeom>
          <a:noFill/>
        </p:spPr>
        <p:txBody>
          <a:bodyPr wrap="square" rtlCol="0">
            <a:spAutoFit/>
          </a:bodyPr>
          <a:lstStyle/>
          <a:p>
            <a:r>
              <a:rPr lang="en-US" sz="1000" dirty="0"/>
              <a:t>Jeannie St. Clair</a:t>
            </a:r>
          </a:p>
        </p:txBody>
      </p:sp>
      <p:sp>
        <p:nvSpPr>
          <p:cNvPr id="193" name="Rectangle: Rounded Corners 192">
            <a:extLst>
              <a:ext uri="{FF2B5EF4-FFF2-40B4-BE49-F238E27FC236}">
                <a16:creationId xmlns:a16="http://schemas.microsoft.com/office/drawing/2014/main" id="{1870E67A-0CDF-4DD9-8A13-8F007C984B23}"/>
              </a:ext>
            </a:extLst>
          </p:cNvPr>
          <p:cNvSpPr/>
          <p:nvPr/>
        </p:nvSpPr>
        <p:spPr>
          <a:xfrm>
            <a:off x="589462" y="49650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C38C23A3-D02F-4978-B2E5-003DE4E38CAA}"/>
              </a:ext>
            </a:extLst>
          </p:cNvPr>
          <p:cNvSpPr/>
          <p:nvPr/>
        </p:nvSpPr>
        <p:spPr>
          <a:xfrm>
            <a:off x="595637" y="4771110"/>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B22A946C-CACB-4F8E-8EB0-599F2F532672}"/>
              </a:ext>
            </a:extLst>
          </p:cNvPr>
          <p:cNvSpPr/>
          <p:nvPr/>
        </p:nvSpPr>
        <p:spPr>
          <a:xfrm>
            <a:off x="589462" y="47582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653F0AD6-C7BE-491A-89DA-A25FB9F662BD}"/>
              </a:ext>
            </a:extLst>
          </p:cNvPr>
          <p:cNvSpPr txBox="1"/>
          <p:nvPr/>
        </p:nvSpPr>
        <p:spPr>
          <a:xfrm>
            <a:off x="515514" y="6511592"/>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97" name="TextBox 196">
            <a:extLst>
              <a:ext uri="{FF2B5EF4-FFF2-40B4-BE49-F238E27FC236}">
                <a16:creationId xmlns:a16="http://schemas.microsoft.com/office/drawing/2014/main" id="{DDEC4242-14BF-44E3-BE5A-94F9B811FD12}"/>
              </a:ext>
            </a:extLst>
          </p:cNvPr>
          <p:cNvSpPr txBox="1"/>
          <p:nvPr/>
        </p:nvSpPr>
        <p:spPr>
          <a:xfrm>
            <a:off x="504628" y="6097935"/>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98" name="TextBox 197">
            <a:extLst>
              <a:ext uri="{FF2B5EF4-FFF2-40B4-BE49-F238E27FC236}">
                <a16:creationId xmlns:a16="http://schemas.microsoft.com/office/drawing/2014/main" id="{5E1DAF45-B4A6-47A7-906E-06C31648CD83}"/>
              </a:ext>
            </a:extLst>
          </p:cNvPr>
          <p:cNvSpPr txBox="1"/>
          <p:nvPr/>
        </p:nvSpPr>
        <p:spPr>
          <a:xfrm>
            <a:off x="515514" y="6304764"/>
            <a:ext cx="1250731" cy="246221"/>
          </a:xfrm>
          <a:prstGeom prst="rect">
            <a:avLst/>
          </a:prstGeom>
          <a:noFill/>
        </p:spPr>
        <p:txBody>
          <a:bodyPr wrap="square" rtlCol="0">
            <a:spAutoFit/>
          </a:bodyPr>
          <a:lstStyle/>
          <a:p>
            <a:r>
              <a:rPr lang="en-US" sz="1000" dirty="0"/>
              <a:t>Mamie Anna Souder </a:t>
            </a:r>
          </a:p>
        </p:txBody>
      </p:sp>
      <p:sp>
        <p:nvSpPr>
          <p:cNvPr id="199" name="Rectangle 198">
            <a:extLst>
              <a:ext uri="{FF2B5EF4-FFF2-40B4-BE49-F238E27FC236}">
                <a16:creationId xmlns:a16="http://schemas.microsoft.com/office/drawing/2014/main" id="{C6F89BD9-59F6-4F82-8DB6-092F37D84B1C}"/>
              </a:ext>
            </a:extLst>
          </p:cNvPr>
          <p:cNvSpPr/>
          <p:nvPr/>
        </p:nvSpPr>
        <p:spPr>
          <a:xfrm>
            <a:off x="584752" y="6338658"/>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F112237F-CD72-4163-973B-045724F458F0}"/>
              </a:ext>
            </a:extLst>
          </p:cNvPr>
          <p:cNvSpPr/>
          <p:nvPr/>
        </p:nvSpPr>
        <p:spPr>
          <a:xfrm>
            <a:off x="578577" y="632578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3D4F4DF-EC17-4B5F-AC9E-FA8802EAE291}"/>
              </a:ext>
            </a:extLst>
          </p:cNvPr>
          <p:cNvSpPr/>
          <p:nvPr/>
        </p:nvSpPr>
        <p:spPr>
          <a:xfrm>
            <a:off x="573866" y="6131829"/>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4DBA62CA-45DE-4B95-B504-49C2BAD0509C}"/>
              </a:ext>
            </a:extLst>
          </p:cNvPr>
          <p:cNvSpPr/>
          <p:nvPr/>
        </p:nvSpPr>
        <p:spPr>
          <a:xfrm>
            <a:off x="567691" y="61189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26DE0EA-A87A-4CAA-8406-558C24EBEAC0}"/>
              </a:ext>
            </a:extLst>
          </p:cNvPr>
          <p:cNvSpPr/>
          <p:nvPr/>
        </p:nvSpPr>
        <p:spPr>
          <a:xfrm>
            <a:off x="584752" y="654548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3AAB5A3A-28A3-4E20-8E29-C615F1E66171}"/>
              </a:ext>
            </a:extLst>
          </p:cNvPr>
          <p:cNvSpPr/>
          <p:nvPr/>
        </p:nvSpPr>
        <p:spPr>
          <a:xfrm>
            <a:off x="578577" y="65326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51361CE2-CA0F-44FB-91CE-BFC37A3C59D3}"/>
              </a:ext>
            </a:extLst>
          </p:cNvPr>
          <p:cNvSpPr txBox="1"/>
          <p:nvPr/>
        </p:nvSpPr>
        <p:spPr>
          <a:xfrm rot="16200000">
            <a:off x="-259302" y="6049745"/>
            <a:ext cx="887935" cy="369332"/>
          </a:xfrm>
          <a:prstGeom prst="rect">
            <a:avLst/>
          </a:prstGeom>
          <a:noFill/>
        </p:spPr>
        <p:txBody>
          <a:bodyPr wrap="none" rtlCol="0">
            <a:spAutoFit/>
          </a:bodyPr>
          <a:lstStyle/>
          <a:p>
            <a:r>
              <a:rPr lang="en-US" dirty="0">
                <a:solidFill>
                  <a:srgbClr val="00B050"/>
                </a:solidFill>
              </a:rPr>
              <a:t>Parents</a:t>
            </a:r>
          </a:p>
        </p:txBody>
      </p:sp>
    </p:spTree>
    <p:extLst>
      <p:ext uri="{BB962C8B-B14F-4D97-AF65-F5344CB8AC3E}">
        <p14:creationId xmlns:p14="http://schemas.microsoft.com/office/powerpoint/2010/main" val="11834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95FAE-8CB7-4138-946E-A367FAC7E44D}"/>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9" name="Picture 8">
            <a:extLst>
              <a:ext uri="{FF2B5EF4-FFF2-40B4-BE49-F238E27FC236}">
                <a16:creationId xmlns:a16="http://schemas.microsoft.com/office/drawing/2014/main" id="{5D8010E2-95BD-4B68-B4B4-6AF9996A8F0E}"/>
              </a:ext>
            </a:extLst>
          </p:cNvPr>
          <p:cNvPicPr>
            <a:picLocks noChangeAspect="1"/>
          </p:cNvPicPr>
          <p:nvPr/>
        </p:nvPicPr>
        <p:blipFill>
          <a:blip r:embed="rId3"/>
          <a:stretch>
            <a:fillRect/>
          </a:stretch>
        </p:blipFill>
        <p:spPr>
          <a:xfrm>
            <a:off x="2092530" y="1212351"/>
            <a:ext cx="6981577" cy="2935769"/>
          </a:xfrm>
          <a:prstGeom prst="rect">
            <a:avLst/>
          </a:prstGeom>
        </p:spPr>
      </p:pic>
      <p:sp>
        <p:nvSpPr>
          <p:cNvPr id="11" name="Rectangle 10">
            <a:extLst>
              <a:ext uri="{FF2B5EF4-FFF2-40B4-BE49-F238E27FC236}">
                <a16:creationId xmlns:a16="http://schemas.microsoft.com/office/drawing/2014/main" id="{758AF8D3-FB18-4A0E-B10A-9C15A13FC8B9}"/>
              </a:ext>
            </a:extLst>
          </p:cNvPr>
          <p:cNvSpPr/>
          <p:nvPr/>
        </p:nvSpPr>
        <p:spPr>
          <a:xfrm>
            <a:off x="3513762" y="1228863"/>
            <a:ext cx="2342508" cy="240341"/>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DFE59D-BF3C-4737-8A17-9A2D605FAA66}"/>
              </a:ext>
            </a:extLst>
          </p:cNvPr>
          <p:cNvSpPr/>
          <p:nvPr/>
        </p:nvSpPr>
        <p:spPr>
          <a:xfrm>
            <a:off x="5463631" y="1487178"/>
            <a:ext cx="2293357" cy="20805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2B6FF3C-ACDB-49E3-9B53-4B7AD68C16D5}"/>
              </a:ext>
            </a:extLst>
          </p:cNvPr>
          <p:cNvSpPr/>
          <p:nvPr/>
        </p:nvSpPr>
        <p:spPr>
          <a:xfrm>
            <a:off x="3163685" y="2299942"/>
            <a:ext cx="1182284" cy="165855"/>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7C1EEC8-2C73-4F14-BBA9-E08A5BB5A1DB}"/>
              </a:ext>
            </a:extLst>
          </p:cNvPr>
          <p:cNvSpPr/>
          <p:nvPr/>
        </p:nvSpPr>
        <p:spPr>
          <a:xfrm>
            <a:off x="3172247" y="2493438"/>
            <a:ext cx="762755" cy="177843"/>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F94DEC-5722-4479-9585-CC40E680F2AE}"/>
              </a:ext>
            </a:extLst>
          </p:cNvPr>
          <p:cNvSpPr/>
          <p:nvPr/>
        </p:nvSpPr>
        <p:spPr>
          <a:xfrm>
            <a:off x="3211632" y="2887037"/>
            <a:ext cx="1257626" cy="17466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AC83D5-B90A-4ED5-B08C-A07FE4046E76}"/>
              </a:ext>
            </a:extLst>
          </p:cNvPr>
          <p:cNvSpPr/>
          <p:nvPr/>
        </p:nvSpPr>
        <p:spPr>
          <a:xfrm>
            <a:off x="3209919" y="3090808"/>
            <a:ext cx="1218243" cy="176374"/>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B7B4605-0430-434E-A9C9-07F545668735}"/>
              </a:ext>
            </a:extLst>
          </p:cNvPr>
          <p:cNvSpPr/>
          <p:nvPr/>
        </p:nvSpPr>
        <p:spPr>
          <a:xfrm>
            <a:off x="3218481" y="3479514"/>
            <a:ext cx="1219955" cy="188360"/>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5331F62-6930-4BCB-978E-51534D352D04}"/>
              </a:ext>
            </a:extLst>
          </p:cNvPr>
          <p:cNvSpPr/>
          <p:nvPr/>
        </p:nvSpPr>
        <p:spPr>
          <a:xfrm>
            <a:off x="3216770" y="3693559"/>
            <a:ext cx="1170296" cy="17979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94FE269-1362-442F-A7B6-2E1829F8C626}"/>
              </a:ext>
            </a:extLst>
          </p:cNvPr>
          <p:cNvSpPr/>
          <p:nvPr/>
        </p:nvSpPr>
        <p:spPr>
          <a:xfrm>
            <a:off x="3215057" y="3897330"/>
            <a:ext cx="1285024" cy="181510"/>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238F0F9-4352-4AC7-BAA2-C5A5A13C6BFD}"/>
              </a:ext>
            </a:extLst>
          </p:cNvPr>
          <p:cNvSpPr/>
          <p:nvPr/>
        </p:nvSpPr>
        <p:spPr>
          <a:xfrm>
            <a:off x="5431096" y="2506893"/>
            <a:ext cx="1185461" cy="17466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5215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95FAE-8CB7-4138-946E-A367FAC7E44D}"/>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sp>
        <p:nvSpPr>
          <p:cNvPr id="7" name="TextBox 6">
            <a:extLst>
              <a:ext uri="{FF2B5EF4-FFF2-40B4-BE49-F238E27FC236}">
                <a16:creationId xmlns:a16="http://schemas.microsoft.com/office/drawing/2014/main" id="{5C335060-1D7B-48ED-8881-0CAC3EBE148A}"/>
              </a:ext>
            </a:extLst>
          </p:cNvPr>
          <p:cNvSpPr txBox="1"/>
          <p:nvPr/>
        </p:nvSpPr>
        <p:spPr>
          <a:xfrm>
            <a:off x="2041071" y="888544"/>
            <a:ext cx="789190" cy="369332"/>
          </a:xfrm>
          <a:prstGeom prst="rect">
            <a:avLst/>
          </a:prstGeom>
          <a:noFill/>
        </p:spPr>
        <p:txBody>
          <a:bodyPr wrap="none" rtlCol="0">
            <a:spAutoFit/>
          </a:bodyPr>
          <a:lstStyle/>
          <a:p>
            <a:r>
              <a:rPr lang="en-US" dirty="0">
                <a:solidFill>
                  <a:srgbClr val="00B050"/>
                </a:solidFill>
              </a:rPr>
              <a:t>Family</a:t>
            </a:r>
          </a:p>
        </p:txBody>
      </p:sp>
      <p:sp>
        <p:nvSpPr>
          <p:cNvPr id="8" name="TextBox 7">
            <a:extLst>
              <a:ext uri="{FF2B5EF4-FFF2-40B4-BE49-F238E27FC236}">
                <a16:creationId xmlns:a16="http://schemas.microsoft.com/office/drawing/2014/main" id="{E649957A-ADC6-4FED-9FA9-1B7A38FA42DC}"/>
              </a:ext>
            </a:extLst>
          </p:cNvPr>
          <p:cNvSpPr txBox="1"/>
          <p:nvPr/>
        </p:nvSpPr>
        <p:spPr>
          <a:xfrm>
            <a:off x="1049911" y="3316883"/>
            <a:ext cx="1838645" cy="369332"/>
          </a:xfrm>
          <a:prstGeom prst="rect">
            <a:avLst/>
          </a:prstGeom>
          <a:noFill/>
        </p:spPr>
        <p:txBody>
          <a:bodyPr wrap="none" rtlCol="0">
            <a:spAutoFit/>
          </a:bodyPr>
          <a:lstStyle/>
          <a:p>
            <a:r>
              <a:rPr lang="en-US" dirty="0">
                <a:solidFill>
                  <a:srgbClr val="00B050"/>
                </a:solidFill>
              </a:rPr>
              <a:t>Marriage (partial)</a:t>
            </a:r>
          </a:p>
        </p:txBody>
      </p:sp>
      <p:pic>
        <p:nvPicPr>
          <p:cNvPr id="5" name="Picture 4">
            <a:extLst>
              <a:ext uri="{FF2B5EF4-FFF2-40B4-BE49-F238E27FC236}">
                <a16:creationId xmlns:a16="http://schemas.microsoft.com/office/drawing/2014/main" id="{300E9CE2-AADF-4D6C-8EF0-D38D42E93D38}"/>
              </a:ext>
            </a:extLst>
          </p:cNvPr>
          <p:cNvPicPr>
            <a:picLocks noChangeAspect="1"/>
          </p:cNvPicPr>
          <p:nvPr/>
        </p:nvPicPr>
        <p:blipFill>
          <a:blip r:embed="rId3"/>
          <a:stretch>
            <a:fillRect/>
          </a:stretch>
        </p:blipFill>
        <p:spPr>
          <a:xfrm>
            <a:off x="3318553" y="3102796"/>
            <a:ext cx="5298438" cy="3674294"/>
          </a:xfrm>
          <a:prstGeom prst="rect">
            <a:avLst/>
          </a:prstGeom>
          <a:ln>
            <a:solidFill>
              <a:schemeClr val="tx1"/>
            </a:solidFill>
          </a:ln>
        </p:spPr>
      </p:pic>
      <p:pic>
        <p:nvPicPr>
          <p:cNvPr id="9" name="Picture 8">
            <a:extLst>
              <a:ext uri="{FF2B5EF4-FFF2-40B4-BE49-F238E27FC236}">
                <a16:creationId xmlns:a16="http://schemas.microsoft.com/office/drawing/2014/main" id="{266AED53-E497-4237-88B2-90883CABA85D}"/>
              </a:ext>
            </a:extLst>
          </p:cNvPr>
          <p:cNvPicPr>
            <a:picLocks noChangeAspect="1"/>
          </p:cNvPicPr>
          <p:nvPr/>
        </p:nvPicPr>
        <p:blipFill>
          <a:blip r:embed="rId4"/>
          <a:stretch>
            <a:fillRect/>
          </a:stretch>
        </p:blipFill>
        <p:spPr>
          <a:xfrm>
            <a:off x="3308279" y="595371"/>
            <a:ext cx="5311739" cy="2412609"/>
          </a:xfrm>
          <a:prstGeom prst="rect">
            <a:avLst/>
          </a:prstGeom>
          <a:ln>
            <a:solidFill>
              <a:schemeClr val="tx1"/>
            </a:solidFill>
          </a:ln>
        </p:spPr>
      </p:pic>
    </p:spTree>
    <p:extLst>
      <p:ext uri="{BB962C8B-B14F-4D97-AF65-F5344CB8AC3E}">
        <p14:creationId xmlns:p14="http://schemas.microsoft.com/office/powerpoint/2010/main" val="98649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209">
            <a:extLst>
              <a:ext uri="{FF2B5EF4-FFF2-40B4-BE49-F238E27FC236}">
                <a16:creationId xmlns:a16="http://schemas.microsoft.com/office/drawing/2014/main" id="{F32174CF-2ABC-4298-8B6C-0E3BCFB6E718}"/>
              </a:ext>
            </a:extLst>
          </p:cNvPr>
          <p:cNvSpPr txBox="1"/>
          <p:nvPr/>
        </p:nvSpPr>
        <p:spPr>
          <a:xfrm>
            <a:off x="481647" y="3282965"/>
            <a:ext cx="1250731" cy="246221"/>
          </a:xfrm>
          <a:prstGeom prst="rect">
            <a:avLst/>
          </a:prstGeom>
          <a:noFill/>
        </p:spPr>
        <p:txBody>
          <a:bodyPr wrap="square" rtlCol="0">
            <a:spAutoFit/>
          </a:bodyPr>
          <a:lstStyle/>
          <a:p>
            <a:r>
              <a:rPr lang="en-US" sz="1000" dirty="0"/>
              <a:t>1871</a:t>
            </a:r>
          </a:p>
        </p:txBody>
      </p:sp>
      <p:sp>
        <p:nvSpPr>
          <p:cNvPr id="207" name="Rectangle 206">
            <a:extLst>
              <a:ext uri="{FF2B5EF4-FFF2-40B4-BE49-F238E27FC236}">
                <a16:creationId xmlns:a16="http://schemas.microsoft.com/office/drawing/2014/main" id="{B36C89A4-2BF2-41F7-A0B1-AC14657C77C2}"/>
              </a:ext>
            </a:extLst>
          </p:cNvPr>
          <p:cNvSpPr/>
          <p:nvPr/>
        </p:nvSpPr>
        <p:spPr>
          <a:xfrm>
            <a:off x="545240" y="2735483"/>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6B05A298-A079-44CE-8C21-ADC5400609BF}"/>
              </a:ext>
            </a:extLst>
          </p:cNvPr>
          <p:cNvPicPr>
            <a:picLocks noChangeAspect="1"/>
          </p:cNvPicPr>
          <p:nvPr/>
        </p:nvPicPr>
        <p:blipFill>
          <a:blip r:embed="rId3"/>
          <a:stretch>
            <a:fillRect/>
          </a:stretch>
        </p:blipFill>
        <p:spPr>
          <a:xfrm>
            <a:off x="7443440" y="683035"/>
            <a:ext cx="3977715" cy="5891936"/>
          </a:xfrm>
          <a:prstGeom prst="rect">
            <a:avLst/>
          </a:prstGeom>
        </p:spPr>
      </p:pic>
      <p:cxnSp>
        <p:nvCxnSpPr>
          <p:cNvPr id="12" name="Straight Connector 11">
            <a:extLst>
              <a:ext uri="{FF2B5EF4-FFF2-40B4-BE49-F238E27FC236}">
                <a16:creationId xmlns:a16="http://schemas.microsoft.com/office/drawing/2014/main" id="{523AAAB4-686C-435D-8EAF-608F267D4255}"/>
              </a:ext>
            </a:extLst>
          </p:cNvPr>
          <p:cNvCxnSpPr>
            <a:cxnSpLocks/>
          </p:cNvCxnSpPr>
          <p:nvPr/>
        </p:nvCxnSpPr>
        <p:spPr>
          <a:xfrm>
            <a:off x="358477" y="647718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49B12E6-7DEE-43FD-BCD1-1067160FFA95}"/>
              </a:ext>
            </a:extLst>
          </p:cNvPr>
          <p:cNvSpPr/>
          <p:nvPr/>
        </p:nvSpPr>
        <p:spPr>
          <a:xfrm>
            <a:off x="1776660" y="5335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52C75E-FF7A-4D6C-9481-DDEF6884C9F5}"/>
              </a:ext>
            </a:extLst>
          </p:cNvPr>
          <p:cNvSpPr txBox="1"/>
          <p:nvPr/>
        </p:nvSpPr>
        <p:spPr>
          <a:xfrm>
            <a:off x="1732647" y="5314548"/>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8" name="Rectangle: Rounded Corners 17">
            <a:extLst>
              <a:ext uri="{FF2B5EF4-FFF2-40B4-BE49-F238E27FC236}">
                <a16:creationId xmlns:a16="http://schemas.microsoft.com/office/drawing/2014/main" id="{2F8BA025-9DB3-4520-B72D-9914B7B0AF1E}"/>
              </a:ext>
            </a:extLst>
          </p:cNvPr>
          <p:cNvSpPr/>
          <p:nvPr/>
        </p:nvSpPr>
        <p:spPr>
          <a:xfrm>
            <a:off x="2980620" y="53390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888DD-9D48-462D-A922-519377BBAB8A}"/>
              </a:ext>
            </a:extLst>
          </p:cNvPr>
          <p:cNvSpPr txBox="1"/>
          <p:nvPr/>
        </p:nvSpPr>
        <p:spPr>
          <a:xfrm>
            <a:off x="2917557" y="5317997"/>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29" name="Straight Connector 28">
            <a:extLst>
              <a:ext uri="{FF2B5EF4-FFF2-40B4-BE49-F238E27FC236}">
                <a16:creationId xmlns:a16="http://schemas.microsoft.com/office/drawing/2014/main" id="{2B99115F-F29C-4050-85C3-D61FEF574266}"/>
              </a:ext>
            </a:extLst>
          </p:cNvPr>
          <p:cNvCxnSpPr>
            <a:cxnSpLocks/>
          </p:cNvCxnSpPr>
          <p:nvPr/>
        </p:nvCxnSpPr>
        <p:spPr>
          <a:xfrm>
            <a:off x="356384" y="512616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a16="http://schemas.microsoft.com/office/drawing/2014/main" id="{B5CDF79B-2A4A-4E08-91EA-9C9DE0406EDB}"/>
              </a:ext>
            </a:extLst>
          </p:cNvPr>
          <p:cNvSpPr/>
          <p:nvPr/>
        </p:nvSpPr>
        <p:spPr>
          <a:xfrm rot="14603558">
            <a:off x="6494238" y="1977350"/>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F055BB2-A06A-4E5A-84AB-5CC3F9EBDABC}"/>
              </a:ext>
            </a:extLst>
          </p:cNvPr>
          <p:cNvSpPr/>
          <p:nvPr/>
        </p:nvSpPr>
        <p:spPr>
          <a:xfrm>
            <a:off x="544649" y="29342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F7EA5F0-7A74-4913-8B85-24E9CA75BA1B}"/>
              </a:ext>
            </a:extLst>
          </p:cNvPr>
          <p:cNvSpPr txBox="1"/>
          <p:nvPr/>
        </p:nvSpPr>
        <p:spPr>
          <a:xfrm>
            <a:off x="493016" y="2913192"/>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3" name="Rectangle: Rounded Corners 42">
            <a:extLst>
              <a:ext uri="{FF2B5EF4-FFF2-40B4-BE49-F238E27FC236}">
                <a16:creationId xmlns:a16="http://schemas.microsoft.com/office/drawing/2014/main" id="{7ED44C7D-BA4A-4364-B5B2-A76F50D89724}"/>
              </a:ext>
            </a:extLst>
          </p:cNvPr>
          <p:cNvSpPr/>
          <p:nvPr/>
        </p:nvSpPr>
        <p:spPr>
          <a:xfrm>
            <a:off x="1756229" y="27254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534B91D-D4C4-43C9-86BE-5B665CD4FD8F}"/>
              </a:ext>
            </a:extLst>
          </p:cNvPr>
          <p:cNvSpPr txBox="1"/>
          <p:nvPr/>
        </p:nvSpPr>
        <p:spPr>
          <a:xfrm>
            <a:off x="1693166" y="2704410"/>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5" name="Rectangle: Rounded Corners 44">
            <a:extLst>
              <a:ext uri="{FF2B5EF4-FFF2-40B4-BE49-F238E27FC236}">
                <a16:creationId xmlns:a16="http://schemas.microsoft.com/office/drawing/2014/main" id="{99D72209-7150-41C4-AFD9-1363E46B0324}"/>
              </a:ext>
            </a:extLst>
          </p:cNvPr>
          <p:cNvSpPr/>
          <p:nvPr/>
        </p:nvSpPr>
        <p:spPr>
          <a:xfrm>
            <a:off x="296780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87AFB3-022C-4E93-9189-C834405A4DB8}"/>
              </a:ext>
            </a:extLst>
          </p:cNvPr>
          <p:cNvSpPr txBox="1"/>
          <p:nvPr/>
        </p:nvSpPr>
        <p:spPr>
          <a:xfrm>
            <a:off x="2904746" y="269946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7" name="Rectangle: Rounded Corners 46">
            <a:extLst>
              <a:ext uri="{FF2B5EF4-FFF2-40B4-BE49-F238E27FC236}">
                <a16:creationId xmlns:a16="http://schemas.microsoft.com/office/drawing/2014/main" id="{6C374EC5-151C-42FA-8F51-F234F1FE3958}"/>
              </a:ext>
            </a:extLst>
          </p:cNvPr>
          <p:cNvSpPr/>
          <p:nvPr/>
        </p:nvSpPr>
        <p:spPr>
          <a:xfrm>
            <a:off x="416795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4B6FFF-7FC8-4B13-BE6E-3E545F891371}"/>
              </a:ext>
            </a:extLst>
          </p:cNvPr>
          <p:cNvSpPr txBox="1"/>
          <p:nvPr/>
        </p:nvSpPr>
        <p:spPr>
          <a:xfrm>
            <a:off x="4104896" y="269946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9" name="Rectangle: Rounded Corners 48">
            <a:extLst>
              <a:ext uri="{FF2B5EF4-FFF2-40B4-BE49-F238E27FC236}">
                <a16:creationId xmlns:a16="http://schemas.microsoft.com/office/drawing/2014/main" id="{3EAA7796-E1D3-4C9D-82CE-A3D941F819F4}"/>
              </a:ext>
            </a:extLst>
          </p:cNvPr>
          <p:cNvSpPr/>
          <p:nvPr/>
        </p:nvSpPr>
        <p:spPr>
          <a:xfrm>
            <a:off x="546031" y="35037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E2D7A52-D5B3-497B-AE25-3EC2D3F63AE7}"/>
              </a:ext>
            </a:extLst>
          </p:cNvPr>
          <p:cNvSpPr txBox="1"/>
          <p:nvPr/>
        </p:nvSpPr>
        <p:spPr>
          <a:xfrm>
            <a:off x="482968" y="348272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1" name="Rectangle: Rounded Corners 50">
            <a:extLst>
              <a:ext uri="{FF2B5EF4-FFF2-40B4-BE49-F238E27FC236}">
                <a16:creationId xmlns:a16="http://schemas.microsoft.com/office/drawing/2014/main" id="{C2B59251-6260-4814-90A7-31B845FACCE6}"/>
              </a:ext>
            </a:extLst>
          </p:cNvPr>
          <p:cNvSpPr/>
          <p:nvPr/>
        </p:nvSpPr>
        <p:spPr>
          <a:xfrm>
            <a:off x="1757611" y="33086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FB770E6-4107-4A85-9054-18993756655F}"/>
              </a:ext>
            </a:extLst>
          </p:cNvPr>
          <p:cNvSpPr txBox="1"/>
          <p:nvPr/>
        </p:nvSpPr>
        <p:spPr>
          <a:xfrm>
            <a:off x="1694548" y="3287638"/>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3" name="Rectangle: Rounded Corners 52">
            <a:extLst>
              <a:ext uri="{FF2B5EF4-FFF2-40B4-BE49-F238E27FC236}">
                <a16:creationId xmlns:a16="http://schemas.microsoft.com/office/drawing/2014/main" id="{0856E543-3A97-4D17-BF7F-3062BD535ADB}"/>
              </a:ext>
            </a:extLst>
          </p:cNvPr>
          <p:cNvSpPr/>
          <p:nvPr/>
        </p:nvSpPr>
        <p:spPr>
          <a:xfrm>
            <a:off x="2980621" y="33037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5F35C06-FB63-4072-9075-05345DE36A0F}"/>
              </a:ext>
            </a:extLst>
          </p:cNvPr>
          <p:cNvSpPr txBox="1"/>
          <p:nvPr/>
        </p:nvSpPr>
        <p:spPr>
          <a:xfrm>
            <a:off x="2917558" y="3282697"/>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5" name="Rectangle: Rounded Corners 54">
            <a:extLst>
              <a:ext uri="{FF2B5EF4-FFF2-40B4-BE49-F238E27FC236}">
                <a16:creationId xmlns:a16="http://schemas.microsoft.com/office/drawing/2014/main" id="{AC7D176E-AD54-46BD-8B8A-0E7200095039}"/>
              </a:ext>
            </a:extLst>
          </p:cNvPr>
          <p:cNvSpPr/>
          <p:nvPr/>
        </p:nvSpPr>
        <p:spPr>
          <a:xfrm>
            <a:off x="4184581" y="33075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0838E3-2F03-442B-8FC5-EE408EE646AE}"/>
              </a:ext>
            </a:extLst>
          </p:cNvPr>
          <p:cNvSpPr txBox="1"/>
          <p:nvPr/>
        </p:nvSpPr>
        <p:spPr>
          <a:xfrm>
            <a:off x="4121518" y="328650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7" name="Straight Connector 56">
            <a:extLst>
              <a:ext uri="{FF2B5EF4-FFF2-40B4-BE49-F238E27FC236}">
                <a16:creationId xmlns:a16="http://schemas.microsoft.com/office/drawing/2014/main" id="{681293A6-6E75-4215-B263-48BF1F43E603}"/>
              </a:ext>
            </a:extLst>
          </p:cNvPr>
          <p:cNvCxnSpPr>
            <a:cxnSpLocks/>
          </p:cNvCxnSpPr>
          <p:nvPr/>
        </p:nvCxnSpPr>
        <p:spPr>
          <a:xfrm>
            <a:off x="393356" y="38271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4F3DCDC9-7BA3-4C13-AA56-3AE69BAF0BB2}"/>
              </a:ext>
            </a:extLst>
          </p:cNvPr>
          <p:cNvSpPr/>
          <p:nvPr/>
        </p:nvSpPr>
        <p:spPr>
          <a:xfrm>
            <a:off x="2988241" y="398273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FE5DB41-A785-4DEA-B5B6-CFC74043997E}"/>
              </a:ext>
            </a:extLst>
          </p:cNvPr>
          <p:cNvSpPr txBox="1"/>
          <p:nvPr/>
        </p:nvSpPr>
        <p:spPr>
          <a:xfrm>
            <a:off x="2925178" y="3961711"/>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5" name="Rectangle: Rounded Corners 64">
            <a:extLst>
              <a:ext uri="{FF2B5EF4-FFF2-40B4-BE49-F238E27FC236}">
                <a16:creationId xmlns:a16="http://schemas.microsoft.com/office/drawing/2014/main" id="{3235D65C-9ED5-43AF-B529-F47CB4D6950B}"/>
              </a:ext>
            </a:extLst>
          </p:cNvPr>
          <p:cNvSpPr/>
          <p:nvPr/>
        </p:nvSpPr>
        <p:spPr>
          <a:xfrm>
            <a:off x="4203631" y="39865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07723B6-CCA5-4A3F-9657-496F78050ADE}"/>
              </a:ext>
            </a:extLst>
          </p:cNvPr>
          <p:cNvSpPr txBox="1"/>
          <p:nvPr/>
        </p:nvSpPr>
        <p:spPr>
          <a:xfrm>
            <a:off x="4140568" y="3965521"/>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102" name="Rectangle 101">
            <a:extLst>
              <a:ext uri="{FF2B5EF4-FFF2-40B4-BE49-F238E27FC236}">
                <a16:creationId xmlns:a16="http://schemas.microsoft.com/office/drawing/2014/main" id="{947033F6-9AEB-49E4-A836-3AC10A1EB9D4}"/>
              </a:ext>
            </a:extLst>
          </p:cNvPr>
          <p:cNvSpPr/>
          <p:nvPr/>
        </p:nvSpPr>
        <p:spPr>
          <a:xfrm>
            <a:off x="517823" y="116149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7C222569-B860-4837-9A0D-72B15FD819D5}"/>
              </a:ext>
            </a:extLst>
          </p:cNvPr>
          <p:cNvSpPr/>
          <p:nvPr/>
        </p:nvSpPr>
        <p:spPr>
          <a:xfrm>
            <a:off x="511648" y="11486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FEA85BB-FAC2-44A2-96AF-6260394FBEC2}"/>
              </a:ext>
            </a:extLst>
          </p:cNvPr>
          <p:cNvSpPr txBox="1"/>
          <p:nvPr/>
        </p:nvSpPr>
        <p:spPr>
          <a:xfrm>
            <a:off x="448585" y="1127601"/>
            <a:ext cx="1250731" cy="246221"/>
          </a:xfrm>
          <a:prstGeom prst="rect">
            <a:avLst/>
          </a:prstGeom>
          <a:noFill/>
        </p:spPr>
        <p:txBody>
          <a:bodyPr wrap="square" rtlCol="0">
            <a:spAutoFit/>
          </a:bodyPr>
          <a:lstStyle/>
          <a:p>
            <a:r>
              <a:rPr lang="en-US" sz="1000" dirty="0"/>
              <a:t>Rev. Ben Ezra Stiles </a:t>
            </a:r>
          </a:p>
        </p:txBody>
      </p:sp>
      <p:sp>
        <p:nvSpPr>
          <p:cNvPr id="105" name="Rectangle 104">
            <a:extLst>
              <a:ext uri="{FF2B5EF4-FFF2-40B4-BE49-F238E27FC236}">
                <a16:creationId xmlns:a16="http://schemas.microsoft.com/office/drawing/2014/main" id="{49166187-67F2-45F3-B77B-A45DEF7AB084}"/>
              </a:ext>
            </a:extLst>
          </p:cNvPr>
          <p:cNvSpPr/>
          <p:nvPr/>
        </p:nvSpPr>
        <p:spPr>
          <a:xfrm>
            <a:off x="517823" y="95466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78D37167-991F-4D50-910F-DC8184CF0A64}"/>
              </a:ext>
            </a:extLst>
          </p:cNvPr>
          <p:cNvSpPr/>
          <p:nvPr/>
        </p:nvSpPr>
        <p:spPr>
          <a:xfrm>
            <a:off x="511648" y="941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C0E681D-B21A-425C-B45A-81952EE23BA1}"/>
              </a:ext>
            </a:extLst>
          </p:cNvPr>
          <p:cNvSpPr txBox="1"/>
          <p:nvPr/>
        </p:nvSpPr>
        <p:spPr>
          <a:xfrm>
            <a:off x="448585" y="920773"/>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8" name="Rectangle 107">
            <a:extLst>
              <a:ext uri="{FF2B5EF4-FFF2-40B4-BE49-F238E27FC236}">
                <a16:creationId xmlns:a16="http://schemas.microsoft.com/office/drawing/2014/main" id="{30567074-BE25-4C4F-BD9B-1766134ACCA5}"/>
              </a:ext>
            </a:extLst>
          </p:cNvPr>
          <p:cNvSpPr/>
          <p:nvPr/>
        </p:nvSpPr>
        <p:spPr>
          <a:xfrm>
            <a:off x="573865" y="418046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2A622330-193D-4ACD-B2FF-28DD5A8F507E}"/>
              </a:ext>
            </a:extLst>
          </p:cNvPr>
          <p:cNvSpPr/>
          <p:nvPr/>
        </p:nvSpPr>
        <p:spPr>
          <a:xfrm>
            <a:off x="567690" y="41675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0BCCDE1B-1BDC-4ECC-B212-5816EFCF4F91}"/>
              </a:ext>
            </a:extLst>
          </p:cNvPr>
          <p:cNvSpPr txBox="1"/>
          <p:nvPr/>
        </p:nvSpPr>
        <p:spPr>
          <a:xfrm>
            <a:off x="504627" y="4146569"/>
            <a:ext cx="1250731" cy="246221"/>
          </a:xfrm>
          <a:prstGeom prst="rect">
            <a:avLst/>
          </a:prstGeom>
          <a:noFill/>
        </p:spPr>
        <p:txBody>
          <a:bodyPr wrap="square" rtlCol="0">
            <a:spAutoFit/>
          </a:bodyPr>
          <a:lstStyle/>
          <a:p>
            <a:r>
              <a:rPr lang="en-US" sz="1000" dirty="0"/>
              <a:t>Rev. Ben Ezra Stiles </a:t>
            </a:r>
          </a:p>
        </p:txBody>
      </p:sp>
      <p:sp>
        <p:nvSpPr>
          <p:cNvPr id="111" name="Rectangle 110">
            <a:extLst>
              <a:ext uri="{FF2B5EF4-FFF2-40B4-BE49-F238E27FC236}">
                <a16:creationId xmlns:a16="http://schemas.microsoft.com/office/drawing/2014/main" id="{C0915165-04C9-435A-9ADE-94D569BAC334}"/>
              </a:ext>
            </a:extLst>
          </p:cNvPr>
          <p:cNvSpPr/>
          <p:nvPr/>
        </p:nvSpPr>
        <p:spPr>
          <a:xfrm>
            <a:off x="573865" y="397363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D3DBEC00-9AE0-4D71-9262-DAA4AA1E2106}"/>
              </a:ext>
            </a:extLst>
          </p:cNvPr>
          <p:cNvSpPr/>
          <p:nvPr/>
        </p:nvSpPr>
        <p:spPr>
          <a:xfrm>
            <a:off x="567690" y="39607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B83F9EF-B88F-4D1A-8666-D69C7FDDEED8}"/>
              </a:ext>
            </a:extLst>
          </p:cNvPr>
          <p:cNvSpPr txBox="1"/>
          <p:nvPr/>
        </p:nvSpPr>
        <p:spPr>
          <a:xfrm>
            <a:off x="504627" y="3939741"/>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14" name="Rectangle 113">
            <a:extLst>
              <a:ext uri="{FF2B5EF4-FFF2-40B4-BE49-F238E27FC236}">
                <a16:creationId xmlns:a16="http://schemas.microsoft.com/office/drawing/2014/main" id="{D286C0AB-FE45-444C-93D8-F25B10A2F3EF}"/>
              </a:ext>
            </a:extLst>
          </p:cNvPr>
          <p:cNvSpPr/>
          <p:nvPr/>
        </p:nvSpPr>
        <p:spPr>
          <a:xfrm>
            <a:off x="573865" y="554118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B78DE393-7F71-4F37-8825-E38C71C350D7}"/>
              </a:ext>
            </a:extLst>
          </p:cNvPr>
          <p:cNvSpPr/>
          <p:nvPr/>
        </p:nvSpPr>
        <p:spPr>
          <a:xfrm>
            <a:off x="567690" y="5528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E7CD865-81A6-481F-80F4-14228D92ECD2}"/>
              </a:ext>
            </a:extLst>
          </p:cNvPr>
          <p:cNvSpPr txBox="1"/>
          <p:nvPr/>
        </p:nvSpPr>
        <p:spPr>
          <a:xfrm>
            <a:off x="504627" y="5507286"/>
            <a:ext cx="1250731" cy="246221"/>
          </a:xfrm>
          <a:prstGeom prst="rect">
            <a:avLst/>
          </a:prstGeom>
          <a:noFill/>
        </p:spPr>
        <p:txBody>
          <a:bodyPr wrap="square" rtlCol="0">
            <a:spAutoFit/>
          </a:bodyPr>
          <a:lstStyle/>
          <a:p>
            <a:r>
              <a:rPr lang="en-US" sz="1000" dirty="0"/>
              <a:t>Rev. Ben Ezra Stiles </a:t>
            </a:r>
          </a:p>
        </p:txBody>
      </p:sp>
      <p:sp>
        <p:nvSpPr>
          <p:cNvPr id="117" name="Rectangle 116">
            <a:extLst>
              <a:ext uri="{FF2B5EF4-FFF2-40B4-BE49-F238E27FC236}">
                <a16:creationId xmlns:a16="http://schemas.microsoft.com/office/drawing/2014/main" id="{8C0A7232-397C-46AF-B5EA-C5C6406DE534}"/>
              </a:ext>
            </a:extLst>
          </p:cNvPr>
          <p:cNvSpPr/>
          <p:nvPr/>
        </p:nvSpPr>
        <p:spPr>
          <a:xfrm>
            <a:off x="573865" y="533435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673F6CFF-1123-4CFF-A25A-291087861CC3}"/>
              </a:ext>
            </a:extLst>
          </p:cNvPr>
          <p:cNvSpPr/>
          <p:nvPr/>
        </p:nvSpPr>
        <p:spPr>
          <a:xfrm>
            <a:off x="567690" y="53214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C48E0FA-4D03-4225-92FB-B34148C5AA3E}"/>
              </a:ext>
            </a:extLst>
          </p:cNvPr>
          <p:cNvSpPr txBox="1"/>
          <p:nvPr/>
        </p:nvSpPr>
        <p:spPr>
          <a:xfrm>
            <a:off x="504627" y="5300458"/>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20" name="Rectangle 119">
            <a:extLst>
              <a:ext uri="{FF2B5EF4-FFF2-40B4-BE49-F238E27FC236}">
                <a16:creationId xmlns:a16="http://schemas.microsoft.com/office/drawing/2014/main" id="{E0553817-5475-44DB-B9AA-D844252902E5}"/>
              </a:ext>
            </a:extLst>
          </p:cNvPr>
          <p:cNvSpPr/>
          <p:nvPr/>
        </p:nvSpPr>
        <p:spPr>
          <a:xfrm>
            <a:off x="8229600" y="2122714"/>
            <a:ext cx="1338943" cy="11974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E4CBD1C-7FB5-4450-89E8-E1E6AED19981}"/>
              </a:ext>
            </a:extLst>
          </p:cNvPr>
          <p:cNvSpPr/>
          <p:nvPr/>
        </p:nvSpPr>
        <p:spPr>
          <a:xfrm>
            <a:off x="8251372" y="4049485"/>
            <a:ext cx="1175657"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C249C71-9B42-4AC2-9CD0-FCFC0E7ECB43}"/>
              </a:ext>
            </a:extLst>
          </p:cNvPr>
          <p:cNvSpPr/>
          <p:nvPr/>
        </p:nvSpPr>
        <p:spPr>
          <a:xfrm>
            <a:off x="8240487" y="5116285"/>
            <a:ext cx="1143000"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690A80E2-9EEE-4675-A179-ADACAF524A16}"/>
              </a:ext>
            </a:extLst>
          </p:cNvPr>
          <p:cNvSpPr txBox="1"/>
          <p:nvPr/>
        </p:nvSpPr>
        <p:spPr>
          <a:xfrm rot="16200000">
            <a:off x="-163540" y="1792063"/>
            <a:ext cx="696409" cy="369332"/>
          </a:xfrm>
          <a:prstGeom prst="rect">
            <a:avLst/>
          </a:prstGeom>
          <a:noFill/>
        </p:spPr>
        <p:txBody>
          <a:bodyPr wrap="none" rtlCol="0">
            <a:spAutoFit/>
          </a:bodyPr>
          <a:lstStyle/>
          <a:p>
            <a:r>
              <a:rPr lang="en-US" dirty="0">
                <a:solidFill>
                  <a:srgbClr val="00B050"/>
                </a:solidFill>
              </a:rPr>
              <a:t>Vitals</a:t>
            </a:r>
          </a:p>
        </p:txBody>
      </p:sp>
      <p:sp>
        <p:nvSpPr>
          <p:cNvPr id="82" name="TextBox 81">
            <a:extLst>
              <a:ext uri="{FF2B5EF4-FFF2-40B4-BE49-F238E27FC236}">
                <a16:creationId xmlns:a16="http://schemas.microsoft.com/office/drawing/2014/main" id="{13BF4C6F-E559-4E47-A055-10C5A2A9DBC7}"/>
              </a:ext>
            </a:extLst>
          </p:cNvPr>
          <p:cNvSpPr txBox="1"/>
          <p:nvPr/>
        </p:nvSpPr>
        <p:spPr>
          <a:xfrm rot="16200000">
            <a:off x="-290785" y="4275183"/>
            <a:ext cx="950901" cy="369332"/>
          </a:xfrm>
          <a:prstGeom prst="rect">
            <a:avLst/>
          </a:prstGeom>
          <a:noFill/>
        </p:spPr>
        <p:txBody>
          <a:bodyPr wrap="none" rtlCol="0">
            <a:spAutoFit/>
          </a:bodyPr>
          <a:lstStyle/>
          <a:p>
            <a:r>
              <a:rPr lang="en-US" dirty="0">
                <a:solidFill>
                  <a:srgbClr val="00B050"/>
                </a:solidFill>
              </a:rPr>
              <a:t>Spouses</a:t>
            </a:r>
          </a:p>
        </p:txBody>
      </p:sp>
      <p:sp>
        <p:nvSpPr>
          <p:cNvPr id="91" name="Rectangle 90">
            <a:extLst>
              <a:ext uri="{FF2B5EF4-FFF2-40B4-BE49-F238E27FC236}">
                <a16:creationId xmlns:a16="http://schemas.microsoft.com/office/drawing/2014/main" id="{F990B3A8-97A2-4B44-9170-24A3E395D258}"/>
              </a:ext>
            </a:extLst>
          </p:cNvPr>
          <p:cNvSpPr/>
          <p:nvPr/>
        </p:nvSpPr>
        <p:spPr>
          <a:xfrm>
            <a:off x="8085009" y="3160031"/>
            <a:ext cx="667106" cy="105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F7835DB4-DD33-4FB7-BA59-277C9BC2BB50}"/>
              </a:ext>
            </a:extLst>
          </p:cNvPr>
          <p:cNvSpPr/>
          <p:nvPr/>
        </p:nvSpPr>
        <p:spPr>
          <a:xfrm>
            <a:off x="8074123" y="1788432"/>
            <a:ext cx="710648" cy="94797"/>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6F323E0-D5A5-44CA-812E-D5B7073D9C65}"/>
              </a:ext>
            </a:extLst>
          </p:cNvPr>
          <p:cNvSpPr/>
          <p:nvPr/>
        </p:nvSpPr>
        <p:spPr>
          <a:xfrm>
            <a:off x="8074123" y="1567542"/>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3665E25-5377-40BA-83A8-91D366663E6A}"/>
              </a:ext>
            </a:extLst>
          </p:cNvPr>
          <p:cNvSpPr/>
          <p:nvPr/>
        </p:nvSpPr>
        <p:spPr>
          <a:xfrm>
            <a:off x="8074123" y="1676399"/>
            <a:ext cx="242563"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8CFED0E5-ABA4-4060-9836-F86F12311256}"/>
              </a:ext>
            </a:extLst>
          </p:cNvPr>
          <p:cNvSpPr/>
          <p:nvPr/>
        </p:nvSpPr>
        <p:spPr>
          <a:xfrm>
            <a:off x="8074123" y="1883226"/>
            <a:ext cx="286106"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446EF1A1-AA45-4A93-BAFD-20DD5EAC7FA5}"/>
              </a:ext>
            </a:extLst>
          </p:cNvPr>
          <p:cNvSpPr/>
          <p:nvPr/>
        </p:nvSpPr>
        <p:spPr>
          <a:xfrm>
            <a:off x="8085008" y="3047999"/>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6ED8B99A-2B47-4E2F-B85D-65DC77899D4D}"/>
              </a:ext>
            </a:extLst>
          </p:cNvPr>
          <p:cNvSpPr/>
          <p:nvPr/>
        </p:nvSpPr>
        <p:spPr>
          <a:xfrm>
            <a:off x="8085007" y="3265714"/>
            <a:ext cx="1167849"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E813FD5-7BAD-4D33-8A19-5C07BCEAF759}"/>
              </a:ext>
            </a:extLst>
          </p:cNvPr>
          <p:cNvSpPr/>
          <p:nvPr/>
        </p:nvSpPr>
        <p:spPr>
          <a:xfrm>
            <a:off x="8085007" y="3374571"/>
            <a:ext cx="667107"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632710CC-1E81-4B43-BFEE-52D10C4496D1}"/>
              </a:ext>
            </a:extLst>
          </p:cNvPr>
          <p:cNvSpPr/>
          <p:nvPr/>
        </p:nvSpPr>
        <p:spPr>
          <a:xfrm>
            <a:off x="8095892" y="3483429"/>
            <a:ext cx="721537"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D27FEA5-0A3C-4C9D-BCA1-952FAB03E6D1}"/>
              </a:ext>
            </a:extLst>
          </p:cNvPr>
          <p:cNvSpPr/>
          <p:nvPr/>
        </p:nvSpPr>
        <p:spPr>
          <a:xfrm>
            <a:off x="8095892" y="3592286"/>
            <a:ext cx="808622"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8D8B7937-0B94-4DFA-9C67-75FE161A846B}"/>
              </a:ext>
            </a:extLst>
          </p:cNvPr>
          <p:cNvSpPr/>
          <p:nvPr/>
        </p:nvSpPr>
        <p:spPr>
          <a:xfrm>
            <a:off x="8095892" y="3701143"/>
            <a:ext cx="4820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71E04A92-3FE6-4D11-97DD-9AED4570E87A}"/>
              </a:ext>
            </a:extLst>
          </p:cNvPr>
          <p:cNvSpPr/>
          <p:nvPr/>
        </p:nvSpPr>
        <p:spPr>
          <a:xfrm>
            <a:off x="8095892" y="3810000"/>
            <a:ext cx="623565"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88BE0FC-F7D6-4CBA-B32B-28D2CD1E15C3}"/>
              </a:ext>
            </a:extLst>
          </p:cNvPr>
          <p:cNvSpPr/>
          <p:nvPr/>
        </p:nvSpPr>
        <p:spPr>
          <a:xfrm>
            <a:off x="8095892" y="4506686"/>
            <a:ext cx="895708"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33E40CFD-B006-4CF7-9055-E4F70C987056}"/>
              </a:ext>
            </a:extLst>
          </p:cNvPr>
          <p:cNvSpPr/>
          <p:nvPr/>
        </p:nvSpPr>
        <p:spPr>
          <a:xfrm>
            <a:off x="8095892" y="6008913"/>
            <a:ext cx="656222"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F026F84F-BA72-49DD-BF64-042F3BCA736C}"/>
              </a:ext>
            </a:extLst>
          </p:cNvPr>
          <p:cNvSpPr/>
          <p:nvPr/>
        </p:nvSpPr>
        <p:spPr>
          <a:xfrm>
            <a:off x="8095891" y="6117771"/>
            <a:ext cx="754194"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F51164B4-29DA-461E-A95E-FB1E0C7E9A06}"/>
              </a:ext>
            </a:extLst>
          </p:cNvPr>
          <p:cNvSpPr/>
          <p:nvPr/>
        </p:nvSpPr>
        <p:spPr>
          <a:xfrm>
            <a:off x="8095891" y="6226629"/>
            <a:ext cx="7106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54EDD6E-A5A0-4C71-8D99-4C0D3D3FF16B}"/>
              </a:ext>
            </a:extLst>
          </p:cNvPr>
          <p:cNvSpPr/>
          <p:nvPr/>
        </p:nvSpPr>
        <p:spPr>
          <a:xfrm>
            <a:off x="8095893" y="6335484"/>
            <a:ext cx="590908"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ADA0AA49-6417-4985-967E-A751D7E4E267}"/>
              </a:ext>
            </a:extLst>
          </p:cNvPr>
          <p:cNvSpPr/>
          <p:nvPr/>
        </p:nvSpPr>
        <p:spPr>
          <a:xfrm>
            <a:off x="7627808" y="5380717"/>
            <a:ext cx="1015449" cy="11656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5F4123BF-D975-4DDF-8C4B-10069659BB2C}"/>
              </a:ext>
            </a:extLst>
          </p:cNvPr>
          <p:cNvSpPr/>
          <p:nvPr/>
        </p:nvSpPr>
        <p:spPr>
          <a:xfrm>
            <a:off x="7606037" y="1189717"/>
            <a:ext cx="1244049" cy="10568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5B7057D9-BCB3-4662-95A7-81CF9059B8E5}"/>
              </a:ext>
            </a:extLst>
          </p:cNvPr>
          <p:cNvSpPr/>
          <p:nvPr/>
        </p:nvSpPr>
        <p:spPr>
          <a:xfrm>
            <a:off x="10436324" y="2278289"/>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07FA1AA0-14CC-43DC-B03E-4CCE97BC22CE}"/>
              </a:ext>
            </a:extLst>
          </p:cNvPr>
          <p:cNvSpPr/>
          <p:nvPr/>
        </p:nvSpPr>
        <p:spPr>
          <a:xfrm>
            <a:off x="7584267" y="2408917"/>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4E4C8EBB-3AB2-49B2-B692-99B76D9DE573}"/>
              </a:ext>
            </a:extLst>
          </p:cNvPr>
          <p:cNvSpPr/>
          <p:nvPr/>
        </p:nvSpPr>
        <p:spPr>
          <a:xfrm>
            <a:off x="9532810" y="5522234"/>
            <a:ext cx="1004562" cy="10568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13C5EBB-4D0A-4854-8439-A74181F63717}"/>
              </a:ext>
            </a:extLst>
          </p:cNvPr>
          <p:cNvSpPr/>
          <p:nvPr/>
        </p:nvSpPr>
        <p:spPr>
          <a:xfrm>
            <a:off x="10458096" y="2539548"/>
            <a:ext cx="699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6F1CEA72-6607-4867-8596-D9156CAB44BC}"/>
              </a:ext>
            </a:extLst>
          </p:cNvPr>
          <p:cNvSpPr/>
          <p:nvPr/>
        </p:nvSpPr>
        <p:spPr>
          <a:xfrm>
            <a:off x="7627810" y="2670176"/>
            <a:ext cx="318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7142B24B-20A1-4CE0-BEB2-3D91F28FF1EE}"/>
              </a:ext>
            </a:extLst>
          </p:cNvPr>
          <p:cNvSpPr/>
          <p:nvPr/>
        </p:nvSpPr>
        <p:spPr>
          <a:xfrm>
            <a:off x="9652551" y="4194178"/>
            <a:ext cx="1472649" cy="105679"/>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368584C6-E117-47D3-9D76-1E53F3DE25F2}"/>
              </a:ext>
            </a:extLst>
          </p:cNvPr>
          <p:cNvSpPr txBox="1"/>
          <p:nvPr/>
        </p:nvSpPr>
        <p:spPr>
          <a:xfrm>
            <a:off x="459471" y="1748085"/>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59" name="TextBox 158">
            <a:extLst>
              <a:ext uri="{FF2B5EF4-FFF2-40B4-BE49-F238E27FC236}">
                <a16:creationId xmlns:a16="http://schemas.microsoft.com/office/drawing/2014/main" id="{34F1CF8E-1EB2-4F7F-BB7E-D76B052DF743}"/>
              </a:ext>
            </a:extLst>
          </p:cNvPr>
          <p:cNvSpPr txBox="1"/>
          <p:nvPr/>
        </p:nvSpPr>
        <p:spPr>
          <a:xfrm>
            <a:off x="448585" y="1334428"/>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60" name="TextBox 159">
            <a:extLst>
              <a:ext uri="{FF2B5EF4-FFF2-40B4-BE49-F238E27FC236}">
                <a16:creationId xmlns:a16="http://schemas.microsoft.com/office/drawing/2014/main" id="{DFBA40EC-0C75-4532-A227-67906D7098BA}"/>
              </a:ext>
            </a:extLst>
          </p:cNvPr>
          <p:cNvSpPr txBox="1"/>
          <p:nvPr/>
        </p:nvSpPr>
        <p:spPr>
          <a:xfrm>
            <a:off x="459471" y="1541257"/>
            <a:ext cx="1250731" cy="246221"/>
          </a:xfrm>
          <a:prstGeom prst="rect">
            <a:avLst/>
          </a:prstGeom>
          <a:noFill/>
        </p:spPr>
        <p:txBody>
          <a:bodyPr wrap="square" rtlCol="0">
            <a:spAutoFit/>
          </a:bodyPr>
          <a:lstStyle/>
          <a:p>
            <a:r>
              <a:rPr lang="en-US" sz="1000" dirty="0"/>
              <a:t>Mamie Anna Souder </a:t>
            </a:r>
          </a:p>
        </p:txBody>
      </p:sp>
      <p:sp>
        <p:nvSpPr>
          <p:cNvPr id="161" name="Rectangle 160">
            <a:extLst>
              <a:ext uri="{FF2B5EF4-FFF2-40B4-BE49-F238E27FC236}">
                <a16:creationId xmlns:a16="http://schemas.microsoft.com/office/drawing/2014/main" id="{EB75E270-F604-415E-9047-B1099AA94C9E}"/>
              </a:ext>
            </a:extLst>
          </p:cNvPr>
          <p:cNvSpPr/>
          <p:nvPr/>
        </p:nvSpPr>
        <p:spPr>
          <a:xfrm>
            <a:off x="528709" y="1575151"/>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Rounded Corners 161">
            <a:extLst>
              <a:ext uri="{FF2B5EF4-FFF2-40B4-BE49-F238E27FC236}">
                <a16:creationId xmlns:a16="http://schemas.microsoft.com/office/drawing/2014/main" id="{72C66B27-029C-40F8-89EA-37BC81104F6F}"/>
              </a:ext>
            </a:extLst>
          </p:cNvPr>
          <p:cNvSpPr/>
          <p:nvPr/>
        </p:nvSpPr>
        <p:spPr>
          <a:xfrm>
            <a:off x="522534" y="15622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F632292-7970-42AD-99DB-B55EF7F5C4CB}"/>
              </a:ext>
            </a:extLst>
          </p:cNvPr>
          <p:cNvSpPr/>
          <p:nvPr/>
        </p:nvSpPr>
        <p:spPr>
          <a:xfrm>
            <a:off x="517823" y="1368322"/>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B1C8C6E0-2FC0-4C97-B1C0-ED709C139544}"/>
              </a:ext>
            </a:extLst>
          </p:cNvPr>
          <p:cNvSpPr/>
          <p:nvPr/>
        </p:nvSpPr>
        <p:spPr>
          <a:xfrm>
            <a:off x="511648" y="13554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3DDD560-794A-410A-A52E-E6E28737E625}"/>
              </a:ext>
            </a:extLst>
          </p:cNvPr>
          <p:cNvSpPr/>
          <p:nvPr/>
        </p:nvSpPr>
        <p:spPr>
          <a:xfrm>
            <a:off x="528709" y="1781979"/>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F2C55FEE-11A2-4BF3-B6DF-BFC6977AD0A7}"/>
              </a:ext>
            </a:extLst>
          </p:cNvPr>
          <p:cNvSpPr/>
          <p:nvPr/>
        </p:nvSpPr>
        <p:spPr>
          <a:xfrm>
            <a:off x="522534" y="17691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E82A1A5B-3880-4060-883C-DFEDF8C87FFE}"/>
              </a:ext>
            </a:extLst>
          </p:cNvPr>
          <p:cNvSpPr txBox="1"/>
          <p:nvPr/>
        </p:nvSpPr>
        <p:spPr>
          <a:xfrm>
            <a:off x="470357" y="1954909"/>
            <a:ext cx="1250731" cy="246221"/>
          </a:xfrm>
          <a:prstGeom prst="rect">
            <a:avLst/>
          </a:prstGeom>
          <a:noFill/>
        </p:spPr>
        <p:txBody>
          <a:bodyPr wrap="square" rtlCol="0">
            <a:spAutoFit/>
          </a:bodyPr>
          <a:lstStyle/>
          <a:p>
            <a:r>
              <a:rPr lang="en-US" sz="1000" dirty="0"/>
              <a:t>Thomas Ely</a:t>
            </a:r>
          </a:p>
        </p:txBody>
      </p:sp>
      <p:sp>
        <p:nvSpPr>
          <p:cNvPr id="168" name="Rectangle 167">
            <a:extLst>
              <a:ext uri="{FF2B5EF4-FFF2-40B4-BE49-F238E27FC236}">
                <a16:creationId xmlns:a16="http://schemas.microsoft.com/office/drawing/2014/main" id="{05F694B1-3ED5-4C10-8FB7-3E30E749D850}"/>
              </a:ext>
            </a:extLst>
          </p:cNvPr>
          <p:cNvSpPr/>
          <p:nvPr/>
        </p:nvSpPr>
        <p:spPr>
          <a:xfrm>
            <a:off x="539595" y="2195631"/>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5666A062-C83F-4090-ADD8-A09DBF199D3B}"/>
              </a:ext>
            </a:extLst>
          </p:cNvPr>
          <p:cNvSpPr txBox="1"/>
          <p:nvPr/>
        </p:nvSpPr>
        <p:spPr>
          <a:xfrm>
            <a:off x="470357" y="2368565"/>
            <a:ext cx="1250731" cy="246221"/>
          </a:xfrm>
          <a:prstGeom prst="rect">
            <a:avLst/>
          </a:prstGeom>
          <a:noFill/>
        </p:spPr>
        <p:txBody>
          <a:bodyPr wrap="square" rtlCol="0">
            <a:spAutoFit/>
          </a:bodyPr>
          <a:lstStyle/>
          <a:p>
            <a:r>
              <a:rPr lang="en-US" sz="1000" dirty="0"/>
              <a:t>Ben-Ezra Stiles</a:t>
            </a:r>
          </a:p>
        </p:txBody>
      </p:sp>
      <p:sp>
        <p:nvSpPr>
          <p:cNvPr id="170" name="Rectangle 169">
            <a:extLst>
              <a:ext uri="{FF2B5EF4-FFF2-40B4-BE49-F238E27FC236}">
                <a16:creationId xmlns:a16="http://schemas.microsoft.com/office/drawing/2014/main" id="{6A4805AD-55C5-462B-89FC-B08ACE967DB8}"/>
              </a:ext>
            </a:extLst>
          </p:cNvPr>
          <p:cNvSpPr/>
          <p:nvPr/>
        </p:nvSpPr>
        <p:spPr>
          <a:xfrm>
            <a:off x="539595" y="240245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5B8C50E1-01AC-49C1-8E3A-9A2242B6CFBE}"/>
              </a:ext>
            </a:extLst>
          </p:cNvPr>
          <p:cNvSpPr/>
          <p:nvPr/>
        </p:nvSpPr>
        <p:spPr>
          <a:xfrm>
            <a:off x="533420" y="23895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8942EDC5-CECA-4E00-9F0B-BF6D98D5CAD8}"/>
              </a:ext>
            </a:extLst>
          </p:cNvPr>
          <p:cNvSpPr txBox="1"/>
          <p:nvPr/>
        </p:nvSpPr>
        <p:spPr>
          <a:xfrm>
            <a:off x="470357" y="2161737"/>
            <a:ext cx="1250731" cy="246221"/>
          </a:xfrm>
          <a:prstGeom prst="rect">
            <a:avLst/>
          </a:prstGeom>
          <a:noFill/>
        </p:spPr>
        <p:txBody>
          <a:bodyPr wrap="square" rtlCol="0">
            <a:spAutoFit/>
          </a:bodyPr>
          <a:lstStyle/>
          <a:p>
            <a:r>
              <a:rPr lang="en-US" sz="1000" dirty="0"/>
              <a:t>Jeannie St. Clair</a:t>
            </a:r>
          </a:p>
        </p:txBody>
      </p:sp>
      <p:sp>
        <p:nvSpPr>
          <p:cNvPr id="173" name="Rectangle: Rounded Corners 172">
            <a:extLst>
              <a:ext uri="{FF2B5EF4-FFF2-40B4-BE49-F238E27FC236}">
                <a16:creationId xmlns:a16="http://schemas.microsoft.com/office/drawing/2014/main" id="{E651DCDB-2EAA-4F57-B02C-DEFCF8311242}"/>
              </a:ext>
            </a:extLst>
          </p:cNvPr>
          <p:cNvSpPr/>
          <p:nvPr/>
        </p:nvSpPr>
        <p:spPr>
          <a:xfrm>
            <a:off x="533420" y="2182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2625DD22-B07E-48AD-AB79-9570800DB2E9}"/>
              </a:ext>
            </a:extLst>
          </p:cNvPr>
          <p:cNvSpPr/>
          <p:nvPr/>
        </p:nvSpPr>
        <p:spPr>
          <a:xfrm>
            <a:off x="539595" y="198880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24D6E0EC-85BE-41D8-A87A-A40B964BA791}"/>
              </a:ext>
            </a:extLst>
          </p:cNvPr>
          <p:cNvSpPr/>
          <p:nvPr/>
        </p:nvSpPr>
        <p:spPr>
          <a:xfrm>
            <a:off x="533420" y="19759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940DFB0F-43E3-40BB-B014-3B9EF16D3726}"/>
              </a:ext>
            </a:extLst>
          </p:cNvPr>
          <p:cNvSpPr txBox="1"/>
          <p:nvPr/>
        </p:nvSpPr>
        <p:spPr>
          <a:xfrm>
            <a:off x="1723828" y="4353394"/>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77" name="TextBox 176">
            <a:extLst>
              <a:ext uri="{FF2B5EF4-FFF2-40B4-BE49-F238E27FC236}">
                <a16:creationId xmlns:a16="http://schemas.microsoft.com/office/drawing/2014/main" id="{8535AF8C-31E8-47F5-A248-F3905599BC74}"/>
              </a:ext>
            </a:extLst>
          </p:cNvPr>
          <p:cNvSpPr txBox="1"/>
          <p:nvPr/>
        </p:nvSpPr>
        <p:spPr>
          <a:xfrm>
            <a:off x="1712942" y="3939737"/>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78" name="TextBox 177">
            <a:extLst>
              <a:ext uri="{FF2B5EF4-FFF2-40B4-BE49-F238E27FC236}">
                <a16:creationId xmlns:a16="http://schemas.microsoft.com/office/drawing/2014/main" id="{C3DB9683-1387-4462-B22F-86C00F0541F9}"/>
              </a:ext>
            </a:extLst>
          </p:cNvPr>
          <p:cNvSpPr txBox="1"/>
          <p:nvPr/>
        </p:nvSpPr>
        <p:spPr>
          <a:xfrm>
            <a:off x="1723828" y="4146566"/>
            <a:ext cx="1250731" cy="246221"/>
          </a:xfrm>
          <a:prstGeom prst="rect">
            <a:avLst/>
          </a:prstGeom>
          <a:noFill/>
        </p:spPr>
        <p:txBody>
          <a:bodyPr wrap="square" rtlCol="0">
            <a:spAutoFit/>
          </a:bodyPr>
          <a:lstStyle/>
          <a:p>
            <a:r>
              <a:rPr lang="en-US" sz="1000" dirty="0"/>
              <a:t>Mamie Anna Souder </a:t>
            </a:r>
          </a:p>
        </p:txBody>
      </p:sp>
      <p:sp>
        <p:nvSpPr>
          <p:cNvPr id="179" name="Rectangle 178">
            <a:extLst>
              <a:ext uri="{FF2B5EF4-FFF2-40B4-BE49-F238E27FC236}">
                <a16:creationId xmlns:a16="http://schemas.microsoft.com/office/drawing/2014/main" id="{75548217-0B07-450B-8330-F9CEB1CCF7FC}"/>
              </a:ext>
            </a:extLst>
          </p:cNvPr>
          <p:cNvSpPr/>
          <p:nvPr/>
        </p:nvSpPr>
        <p:spPr>
          <a:xfrm>
            <a:off x="1793066" y="418046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Rounded Corners 179">
            <a:extLst>
              <a:ext uri="{FF2B5EF4-FFF2-40B4-BE49-F238E27FC236}">
                <a16:creationId xmlns:a16="http://schemas.microsoft.com/office/drawing/2014/main" id="{589A6BE9-E7D7-4653-A7FF-E99D59E533B7}"/>
              </a:ext>
            </a:extLst>
          </p:cNvPr>
          <p:cNvSpPr/>
          <p:nvPr/>
        </p:nvSpPr>
        <p:spPr>
          <a:xfrm>
            <a:off x="1786891" y="41675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9D95BE60-2C5D-41AB-85A7-607F9A0FAF41}"/>
              </a:ext>
            </a:extLst>
          </p:cNvPr>
          <p:cNvSpPr/>
          <p:nvPr/>
        </p:nvSpPr>
        <p:spPr>
          <a:xfrm>
            <a:off x="1782180" y="397363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6E8D67C7-66BA-4FEE-AC97-1A3AC57A912B}"/>
              </a:ext>
            </a:extLst>
          </p:cNvPr>
          <p:cNvSpPr/>
          <p:nvPr/>
        </p:nvSpPr>
        <p:spPr>
          <a:xfrm>
            <a:off x="1776005" y="3960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0409BDD-7635-4039-B84D-7D18E192A245}"/>
              </a:ext>
            </a:extLst>
          </p:cNvPr>
          <p:cNvSpPr/>
          <p:nvPr/>
        </p:nvSpPr>
        <p:spPr>
          <a:xfrm>
            <a:off x="1793066" y="4387288"/>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EAED744-5A54-4A91-8EFC-4C3D1FA4B0B5}"/>
              </a:ext>
            </a:extLst>
          </p:cNvPr>
          <p:cNvSpPr/>
          <p:nvPr/>
        </p:nvSpPr>
        <p:spPr>
          <a:xfrm>
            <a:off x="1786891" y="43744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07CDA1-F344-4AAD-958E-9DB2C8AF9B8B}"/>
              </a:ext>
            </a:extLst>
          </p:cNvPr>
          <p:cNvSpPr txBox="1"/>
          <p:nvPr/>
        </p:nvSpPr>
        <p:spPr>
          <a:xfrm>
            <a:off x="3320143" y="489054"/>
            <a:ext cx="343364" cy="369332"/>
          </a:xfrm>
          <a:prstGeom prst="rect">
            <a:avLst/>
          </a:prstGeom>
          <a:noFill/>
        </p:spPr>
        <p:txBody>
          <a:bodyPr wrap="none" rtlCol="0">
            <a:spAutoFit/>
          </a:bodyPr>
          <a:lstStyle/>
          <a:p>
            <a:r>
              <a:rPr lang="en-US" dirty="0"/>
              <a:t>…</a:t>
            </a:r>
          </a:p>
        </p:txBody>
      </p:sp>
      <p:sp>
        <p:nvSpPr>
          <p:cNvPr id="185" name="Rectangle: Rounded Corners 184">
            <a:extLst>
              <a:ext uri="{FF2B5EF4-FFF2-40B4-BE49-F238E27FC236}">
                <a16:creationId xmlns:a16="http://schemas.microsoft.com/office/drawing/2014/main" id="{1510C381-ABA6-439E-975D-E26F7879A64D}"/>
              </a:ext>
            </a:extLst>
          </p:cNvPr>
          <p:cNvSpPr/>
          <p:nvPr/>
        </p:nvSpPr>
        <p:spPr>
          <a:xfrm>
            <a:off x="1779927" y="45943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382B7836-284A-4A5E-B08E-2667A391DC16}"/>
              </a:ext>
            </a:extLst>
          </p:cNvPr>
          <p:cNvSpPr txBox="1"/>
          <p:nvPr/>
        </p:nvSpPr>
        <p:spPr>
          <a:xfrm>
            <a:off x="1716864" y="457336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87" name="TextBox 186">
            <a:extLst>
              <a:ext uri="{FF2B5EF4-FFF2-40B4-BE49-F238E27FC236}">
                <a16:creationId xmlns:a16="http://schemas.microsoft.com/office/drawing/2014/main" id="{FAF42CA1-6512-4EB2-B6F6-80317E77E0FF}"/>
              </a:ext>
            </a:extLst>
          </p:cNvPr>
          <p:cNvSpPr txBox="1"/>
          <p:nvPr/>
        </p:nvSpPr>
        <p:spPr>
          <a:xfrm>
            <a:off x="526399" y="4353390"/>
            <a:ext cx="1250731" cy="246221"/>
          </a:xfrm>
          <a:prstGeom prst="rect">
            <a:avLst/>
          </a:prstGeom>
          <a:noFill/>
        </p:spPr>
        <p:txBody>
          <a:bodyPr wrap="square" rtlCol="0">
            <a:spAutoFit/>
          </a:bodyPr>
          <a:lstStyle/>
          <a:p>
            <a:r>
              <a:rPr lang="en-US" sz="1000" dirty="0"/>
              <a:t>Thomas Ely</a:t>
            </a:r>
          </a:p>
        </p:txBody>
      </p:sp>
      <p:sp>
        <p:nvSpPr>
          <p:cNvPr id="188" name="Rectangle 187">
            <a:extLst>
              <a:ext uri="{FF2B5EF4-FFF2-40B4-BE49-F238E27FC236}">
                <a16:creationId xmlns:a16="http://schemas.microsoft.com/office/drawing/2014/main" id="{89366462-4BF3-4726-A661-306F8D394308}"/>
              </a:ext>
            </a:extLst>
          </p:cNvPr>
          <p:cNvSpPr/>
          <p:nvPr/>
        </p:nvSpPr>
        <p:spPr>
          <a:xfrm>
            <a:off x="595637" y="4594112"/>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a:extLst>
              <a:ext uri="{FF2B5EF4-FFF2-40B4-BE49-F238E27FC236}">
                <a16:creationId xmlns:a16="http://schemas.microsoft.com/office/drawing/2014/main" id="{03528CA6-F7AD-4DCC-9F95-D5C194FCF93C}"/>
              </a:ext>
            </a:extLst>
          </p:cNvPr>
          <p:cNvSpPr txBox="1"/>
          <p:nvPr/>
        </p:nvSpPr>
        <p:spPr>
          <a:xfrm>
            <a:off x="526399" y="4767046"/>
            <a:ext cx="1250731" cy="246221"/>
          </a:xfrm>
          <a:prstGeom prst="rect">
            <a:avLst/>
          </a:prstGeom>
          <a:noFill/>
        </p:spPr>
        <p:txBody>
          <a:bodyPr wrap="square" rtlCol="0">
            <a:spAutoFit/>
          </a:bodyPr>
          <a:lstStyle/>
          <a:p>
            <a:r>
              <a:rPr lang="en-US" sz="1000" dirty="0"/>
              <a:t>Ben-Ezra Stiles</a:t>
            </a:r>
          </a:p>
        </p:txBody>
      </p:sp>
      <p:sp>
        <p:nvSpPr>
          <p:cNvPr id="190" name="Rectangle 189">
            <a:extLst>
              <a:ext uri="{FF2B5EF4-FFF2-40B4-BE49-F238E27FC236}">
                <a16:creationId xmlns:a16="http://schemas.microsoft.com/office/drawing/2014/main" id="{4C6A58EA-3B12-437D-B9AB-B71ECEB89510}"/>
              </a:ext>
            </a:extLst>
          </p:cNvPr>
          <p:cNvSpPr/>
          <p:nvPr/>
        </p:nvSpPr>
        <p:spPr>
          <a:xfrm>
            <a:off x="595637" y="480094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8BC9A7DC-F7B2-432B-BA81-C7B66D96AE36}"/>
              </a:ext>
            </a:extLst>
          </p:cNvPr>
          <p:cNvSpPr/>
          <p:nvPr/>
        </p:nvSpPr>
        <p:spPr>
          <a:xfrm>
            <a:off x="589462" y="47880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A28FCABF-E2E7-49FF-8E53-7F132BE63B89}"/>
              </a:ext>
            </a:extLst>
          </p:cNvPr>
          <p:cNvSpPr txBox="1"/>
          <p:nvPr/>
        </p:nvSpPr>
        <p:spPr>
          <a:xfrm>
            <a:off x="526399" y="4560218"/>
            <a:ext cx="1250731" cy="246221"/>
          </a:xfrm>
          <a:prstGeom prst="rect">
            <a:avLst/>
          </a:prstGeom>
          <a:noFill/>
        </p:spPr>
        <p:txBody>
          <a:bodyPr wrap="square" rtlCol="0">
            <a:spAutoFit/>
          </a:bodyPr>
          <a:lstStyle/>
          <a:p>
            <a:r>
              <a:rPr lang="en-US" sz="1000" dirty="0"/>
              <a:t>Jeannie St. Clair</a:t>
            </a:r>
          </a:p>
        </p:txBody>
      </p:sp>
      <p:sp>
        <p:nvSpPr>
          <p:cNvPr id="193" name="Rectangle: Rounded Corners 192">
            <a:extLst>
              <a:ext uri="{FF2B5EF4-FFF2-40B4-BE49-F238E27FC236}">
                <a16:creationId xmlns:a16="http://schemas.microsoft.com/office/drawing/2014/main" id="{1870E67A-0CDF-4DD9-8A13-8F007C984B23}"/>
              </a:ext>
            </a:extLst>
          </p:cNvPr>
          <p:cNvSpPr/>
          <p:nvPr/>
        </p:nvSpPr>
        <p:spPr>
          <a:xfrm>
            <a:off x="589462" y="45812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C38C23A3-D02F-4978-B2E5-003DE4E38CAA}"/>
              </a:ext>
            </a:extLst>
          </p:cNvPr>
          <p:cNvSpPr/>
          <p:nvPr/>
        </p:nvSpPr>
        <p:spPr>
          <a:xfrm>
            <a:off x="595637" y="438728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B22A946C-CACB-4F8E-8EB0-599F2F532672}"/>
              </a:ext>
            </a:extLst>
          </p:cNvPr>
          <p:cNvSpPr/>
          <p:nvPr/>
        </p:nvSpPr>
        <p:spPr>
          <a:xfrm>
            <a:off x="589462" y="4374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653F0AD6-C7BE-491A-89DA-A25FB9F662BD}"/>
              </a:ext>
            </a:extLst>
          </p:cNvPr>
          <p:cNvSpPr txBox="1"/>
          <p:nvPr/>
        </p:nvSpPr>
        <p:spPr>
          <a:xfrm>
            <a:off x="515514" y="6127766"/>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97" name="TextBox 196">
            <a:extLst>
              <a:ext uri="{FF2B5EF4-FFF2-40B4-BE49-F238E27FC236}">
                <a16:creationId xmlns:a16="http://schemas.microsoft.com/office/drawing/2014/main" id="{DDEC4242-14BF-44E3-BE5A-94F9B811FD12}"/>
              </a:ext>
            </a:extLst>
          </p:cNvPr>
          <p:cNvSpPr txBox="1"/>
          <p:nvPr/>
        </p:nvSpPr>
        <p:spPr>
          <a:xfrm>
            <a:off x="504628" y="5714109"/>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98" name="TextBox 197">
            <a:extLst>
              <a:ext uri="{FF2B5EF4-FFF2-40B4-BE49-F238E27FC236}">
                <a16:creationId xmlns:a16="http://schemas.microsoft.com/office/drawing/2014/main" id="{5E1DAF45-B4A6-47A7-906E-06C31648CD83}"/>
              </a:ext>
            </a:extLst>
          </p:cNvPr>
          <p:cNvSpPr txBox="1"/>
          <p:nvPr/>
        </p:nvSpPr>
        <p:spPr>
          <a:xfrm>
            <a:off x="515514" y="5920938"/>
            <a:ext cx="1250731" cy="246221"/>
          </a:xfrm>
          <a:prstGeom prst="rect">
            <a:avLst/>
          </a:prstGeom>
          <a:noFill/>
        </p:spPr>
        <p:txBody>
          <a:bodyPr wrap="square" rtlCol="0">
            <a:spAutoFit/>
          </a:bodyPr>
          <a:lstStyle/>
          <a:p>
            <a:r>
              <a:rPr lang="en-US" sz="1000" dirty="0"/>
              <a:t>Mamie Anna Souder </a:t>
            </a:r>
          </a:p>
        </p:txBody>
      </p:sp>
      <p:sp>
        <p:nvSpPr>
          <p:cNvPr id="199" name="Rectangle 198">
            <a:extLst>
              <a:ext uri="{FF2B5EF4-FFF2-40B4-BE49-F238E27FC236}">
                <a16:creationId xmlns:a16="http://schemas.microsoft.com/office/drawing/2014/main" id="{C6F89BD9-59F6-4F82-8DB6-092F37D84B1C}"/>
              </a:ext>
            </a:extLst>
          </p:cNvPr>
          <p:cNvSpPr/>
          <p:nvPr/>
        </p:nvSpPr>
        <p:spPr>
          <a:xfrm>
            <a:off x="584752" y="595483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F112237F-CD72-4163-973B-045724F458F0}"/>
              </a:ext>
            </a:extLst>
          </p:cNvPr>
          <p:cNvSpPr/>
          <p:nvPr/>
        </p:nvSpPr>
        <p:spPr>
          <a:xfrm>
            <a:off x="578577" y="59419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3D4F4DF-EC17-4B5F-AC9E-FA8802EAE291}"/>
              </a:ext>
            </a:extLst>
          </p:cNvPr>
          <p:cNvSpPr/>
          <p:nvPr/>
        </p:nvSpPr>
        <p:spPr>
          <a:xfrm>
            <a:off x="573866" y="574800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4DBA62CA-45DE-4B95-B504-49C2BAD0509C}"/>
              </a:ext>
            </a:extLst>
          </p:cNvPr>
          <p:cNvSpPr/>
          <p:nvPr/>
        </p:nvSpPr>
        <p:spPr>
          <a:xfrm>
            <a:off x="567691" y="57351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26DE0EA-A87A-4CAA-8406-558C24EBEAC0}"/>
              </a:ext>
            </a:extLst>
          </p:cNvPr>
          <p:cNvSpPr/>
          <p:nvPr/>
        </p:nvSpPr>
        <p:spPr>
          <a:xfrm>
            <a:off x="584752" y="616166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3AAB5A3A-28A3-4E20-8E29-C615F1E66171}"/>
              </a:ext>
            </a:extLst>
          </p:cNvPr>
          <p:cNvSpPr/>
          <p:nvPr/>
        </p:nvSpPr>
        <p:spPr>
          <a:xfrm>
            <a:off x="578577" y="61487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51361CE2-CA0F-44FB-91CE-BFC37A3C59D3}"/>
              </a:ext>
            </a:extLst>
          </p:cNvPr>
          <p:cNvSpPr txBox="1"/>
          <p:nvPr/>
        </p:nvSpPr>
        <p:spPr>
          <a:xfrm rot="16200000">
            <a:off x="-259302" y="5665919"/>
            <a:ext cx="887935" cy="369332"/>
          </a:xfrm>
          <a:prstGeom prst="rect">
            <a:avLst/>
          </a:prstGeom>
          <a:noFill/>
        </p:spPr>
        <p:txBody>
          <a:bodyPr wrap="none" rtlCol="0">
            <a:spAutoFit/>
          </a:bodyPr>
          <a:lstStyle/>
          <a:p>
            <a:r>
              <a:rPr lang="en-US" dirty="0">
                <a:solidFill>
                  <a:srgbClr val="00B050"/>
                </a:solidFill>
              </a:rPr>
              <a:t>Parents</a:t>
            </a:r>
          </a:p>
        </p:txBody>
      </p:sp>
      <p:sp>
        <p:nvSpPr>
          <p:cNvPr id="206" name="TextBox 205">
            <a:extLst>
              <a:ext uri="{FF2B5EF4-FFF2-40B4-BE49-F238E27FC236}">
                <a16:creationId xmlns:a16="http://schemas.microsoft.com/office/drawing/2014/main" id="{50FF967A-4B7F-4AC6-A9CF-F7EE451FFA72}"/>
              </a:ext>
            </a:extLst>
          </p:cNvPr>
          <p:cNvSpPr txBox="1"/>
          <p:nvPr/>
        </p:nvSpPr>
        <p:spPr>
          <a:xfrm>
            <a:off x="476002" y="2701589"/>
            <a:ext cx="1250731" cy="246221"/>
          </a:xfrm>
          <a:prstGeom prst="rect">
            <a:avLst/>
          </a:prstGeom>
          <a:noFill/>
        </p:spPr>
        <p:txBody>
          <a:bodyPr wrap="square" rtlCol="0">
            <a:spAutoFit/>
          </a:bodyPr>
          <a:lstStyle/>
          <a:p>
            <a:r>
              <a:rPr lang="en-US" sz="1000" dirty="0"/>
              <a:t>1817</a:t>
            </a:r>
          </a:p>
        </p:txBody>
      </p:sp>
      <p:sp>
        <p:nvSpPr>
          <p:cNvPr id="208" name="Rectangle: Rounded Corners 207">
            <a:extLst>
              <a:ext uri="{FF2B5EF4-FFF2-40B4-BE49-F238E27FC236}">
                <a16:creationId xmlns:a16="http://schemas.microsoft.com/office/drawing/2014/main" id="{0B6D4F62-8F29-47CF-81E8-21A3B3952A89}"/>
              </a:ext>
            </a:extLst>
          </p:cNvPr>
          <p:cNvSpPr/>
          <p:nvPr/>
        </p:nvSpPr>
        <p:spPr>
          <a:xfrm>
            <a:off x="539065" y="27226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8C6335AF-F78E-4189-BB9B-AEBCECF77E79}"/>
              </a:ext>
            </a:extLst>
          </p:cNvPr>
          <p:cNvSpPr/>
          <p:nvPr/>
        </p:nvSpPr>
        <p:spPr>
          <a:xfrm>
            <a:off x="550885" y="3316859"/>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Rounded Corners 210">
            <a:extLst>
              <a:ext uri="{FF2B5EF4-FFF2-40B4-BE49-F238E27FC236}">
                <a16:creationId xmlns:a16="http://schemas.microsoft.com/office/drawing/2014/main" id="{9C1D26BE-B884-48C9-894F-8F5A312027C6}"/>
              </a:ext>
            </a:extLst>
          </p:cNvPr>
          <p:cNvSpPr/>
          <p:nvPr/>
        </p:nvSpPr>
        <p:spPr>
          <a:xfrm>
            <a:off x="544710" y="33039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F292A31-9E9D-4BEE-B3F3-ECDAACBA81C4}"/>
              </a:ext>
            </a:extLst>
          </p:cNvPr>
          <p:cNvSpPr/>
          <p:nvPr/>
        </p:nvSpPr>
        <p:spPr>
          <a:xfrm>
            <a:off x="10174664" y="2419396"/>
            <a:ext cx="222404" cy="9802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extLst>
              <a:ext uri="{FF2B5EF4-FFF2-40B4-BE49-F238E27FC236}">
                <a16:creationId xmlns:a16="http://schemas.microsoft.com/office/drawing/2014/main" id="{E814ABE5-3303-4B15-A6EE-3DEDC879F3E2}"/>
              </a:ext>
            </a:extLst>
          </p:cNvPr>
          <p:cNvSpPr/>
          <p:nvPr/>
        </p:nvSpPr>
        <p:spPr>
          <a:xfrm>
            <a:off x="9536842" y="1205840"/>
            <a:ext cx="222404" cy="9802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767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95FAE-8CB7-4138-946E-A367FAC7E44D}"/>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sp>
        <p:nvSpPr>
          <p:cNvPr id="7" name="TextBox 6">
            <a:extLst>
              <a:ext uri="{FF2B5EF4-FFF2-40B4-BE49-F238E27FC236}">
                <a16:creationId xmlns:a16="http://schemas.microsoft.com/office/drawing/2014/main" id="{5C335060-1D7B-48ED-8881-0CAC3EBE148A}"/>
              </a:ext>
            </a:extLst>
          </p:cNvPr>
          <p:cNvSpPr txBox="1"/>
          <p:nvPr/>
        </p:nvSpPr>
        <p:spPr>
          <a:xfrm>
            <a:off x="1250496" y="1450519"/>
            <a:ext cx="823687" cy="369332"/>
          </a:xfrm>
          <a:prstGeom prst="rect">
            <a:avLst/>
          </a:prstGeom>
          <a:noFill/>
        </p:spPr>
        <p:txBody>
          <a:bodyPr wrap="none" rtlCol="0">
            <a:spAutoFit/>
          </a:bodyPr>
          <a:lstStyle/>
          <a:p>
            <a:r>
              <a:rPr lang="en-US" dirty="0">
                <a:solidFill>
                  <a:srgbClr val="00B050"/>
                </a:solidFill>
              </a:rPr>
              <a:t>Person</a:t>
            </a:r>
          </a:p>
        </p:txBody>
      </p:sp>
      <p:pic>
        <p:nvPicPr>
          <p:cNvPr id="3" name="Picture 2">
            <a:extLst>
              <a:ext uri="{FF2B5EF4-FFF2-40B4-BE49-F238E27FC236}">
                <a16:creationId xmlns:a16="http://schemas.microsoft.com/office/drawing/2014/main" id="{66490830-871C-415C-8A02-01886F218A21}"/>
              </a:ext>
            </a:extLst>
          </p:cNvPr>
          <p:cNvPicPr>
            <a:picLocks noChangeAspect="1"/>
          </p:cNvPicPr>
          <p:nvPr/>
        </p:nvPicPr>
        <p:blipFill>
          <a:blip r:embed="rId3"/>
          <a:stretch>
            <a:fillRect/>
          </a:stretch>
        </p:blipFill>
        <p:spPr>
          <a:xfrm>
            <a:off x="2995612" y="438150"/>
            <a:ext cx="7610475" cy="6134100"/>
          </a:xfrm>
          <a:prstGeom prst="rect">
            <a:avLst/>
          </a:prstGeom>
          <a:ln>
            <a:solidFill>
              <a:schemeClr val="tx1"/>
            </a:solidFill>
          </a:ln>
        </p:spPr>
      </p:pic>
    </p:spTree>
    <p:extLst>
      <p:ext uri="{BB962C8B-B14F-4D97-AF65-F5344CB8AC3E}">
        <p14:creationId xmlns:p14="http://schemas.microsoft.com/office/powerpoint/2010/main" val="15898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73845B64-A252-4365-BB2A-57D0D5F69D20}"/>
              </a:ext>
            </a:extLst>
          </p:cNvPr>
          <p:cNvSpPr/>
          <p:nvPr/>
        </p:nvSpPr>
        <p:spPr>
          <a:xfrm>
            <a:off x="2994929" y="4180463"/>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TextBox 209">
            <a:extLst>
              <a:ext uri="{FF2B5EF4-FFF2-40B4-BE49-F238E27FC236}">
                <a16:creationId xmlns:a16="http://schemas.microsoft.com/office/drawing/2014/main" id="{F32174CF-2ABC-4298-8B6C-0E3BCFB6E718}"/>
              </a:ext>
            </a:extLst>
          </p:cNvPr>
          <p:cNvSpPr txBox="1"/>
          <p:nvPr/>
        </p:nvSpPr>
        <p:spPr>
          <a:xfrm>
            <a:off x="481647" y="3282965"/>
            <a:ext cx="1250731" cy="246221"/>
          </a:xfrm>
          <a:prstGeom prst="rect">
            <a:avLst/>
          </a:prstGeom>
          <a:noFill/>
        </p:spPr>
        <p:txBody>
          <a:bodyPr wrap="square" rtlCol="0">
            <a:spAutoFit/>
          </a:bodyPr>
          <a:lstStyle/>
          <a:p>
            <a:r>
              <a:rPr lang="en-US" sz="1000" dirty="0"/>
              <a:t>1871</a:t>
            </a:r>
          </a:p>
        </p:txBody>
      </p:sp>
      <p:sp>
        <p:nvSpPr>
          <p:cNvPr id="207" name="Rectangle 206">
            <a:extLst>
              <a:ext uri="{FF2B5EF4-FFF2-40B4-BE49-F238E27FC236}">
                <a16:creationId xmlns:a16="http://schemas.microsoft.com/office/drawing/2014/main" id="{B36C89A4-2BF2-41F7-A0B1-AC14657C77C2}"/>
              </a:ext>
            </a:extLst>
          </p:cNvPr>
          <p:cNvSpPr/>
          <p:nvPr/>
        </p:nvSpPr>
        <p:spPr>
          <a:xfrm>
            <a:off x="545240" y="2735483"/>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6B05A298-A079-44CE-8C21-ADC5400609BF}"/>
              </a:ext>
            </a:extLst>
          </p:cNvPr>
          <p:cNvPicPr>
            <a:picLocks noChangeAspect="1"/>
          </p:cNvPicPr>
          <p:nvPr/>
        </p:nvPicPr>
        <p:blipFill>
          <a:blip r:embed="rId3"/>
          <a:stretch>
            <a:fillRect/>
          </a:stretch>
        </p:blipFill>
        <p:spPr>
          <a:xfrm>
            <a:off x="7443440" y="683035"/>
            <a:ext cx="3977715" cy="5891936"/>
          </a:xfrm>
          <a:prstGeom prst="rect">
            <a:avLst/>
          </a:prstGeom>
        </p:spPr>
      </p:pic>
      <p:cxnSp>
        <p:nvCxnSpPr>
          <p:cNvPr id="12" name="Straight Connector 11">
            <a:extLst>
              <a:ext uri="{FF2B5EF4-FFF2-40B4-BE49-F238E27FC236}">
                <a16:creationId xmlns:a16="http://schemas.microsoft.com/office/drawing/2014/main" id="{523AAAB4-686C-435D-8EAF-608F267D4255}"/>
              </a:ext>
            </a:extLst>
          </p:cNvPr>
          <p:cNvCxnSpPr>
            <a:cxnSpLocks/>
          </p:cNvCxnSpPr>
          <p:nvPr/>
        </p:nvCxnSpPr>
        <p:spPr>
          <a:xfrm>
            <a:off x="358477" y="647718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49B12E6-7DEE-43FD-BCD1-1067160FFA95}"/>
              </a:ext>
            </a:extLst>
          </p:cNvPr>
          <p:cNvSpPr/>
          <p:nvPr/>
        </p:nvSpPr>
        <p:spPr>
          <a:xfrm>
            <a:off x="1776660" y="5335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52C75E-FF7A-4D6C-9481-DDEF6884C9F5}"/>
              </a:ext>
            </a:extLst>
          </p:cNvPr>
          <p:cNvSpPr txBox="1"/>
          <p:nvPr/>
        </p:nvSpPr>
        <p:spPr>
          <a:xfrm>
            <a:off x="1732647" y="5314548"/>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8" name="Rectangle: Rounded Corners 17">
            <a:extLst>
              <a:ext uri="{FF2B5EF4-FFF2-40B4-BE49-F238E27FC236}">
                <a16:creationId xmlns:a16="http://schemas.microsoft.com/office/drawing/2014/main" id="{2F8BA025-9DB3-4520-B72D-9914B7B0AF1E}"/>
              </a:ext>
            </a:extLst>
          </p:cNvPr>
          <p:cNvSpPr/>
          <p:nvPr/>
        </p:nvSpPr>
        <p:spPr>
          <a:xfrm>
            <a:off x="2980620" y="53390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888DD-9D48-462D-A922-519377BBAB8A}"/>
              </a:ext>
            </a:extLst>
          </p:cNvPr>
          <p:cNvSpPr txBox="1"/>
          <p:nvPr/>
        </p:nvSpPr>
        <p:spPr>
          <a:xfrm>
            <a:off x="2917557" y="5317997"/>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29" name="Straight Connector 28">
            <a:extLst>
              <a:ext uri="{FF2B5EF4-FFF2-40B4-BE49-F238E27FC236}">
                <a16:creationId xmlns:a16="http://schemas.microsoft.com/office/drawing/2014/main" id="{2B99115F-F29C-4050-85C3-D61FEF574266}"/>
              </a:ext>
            </a:extLst>
          </p:cNvPr>
          <p:cNvCxnSpPr>
            <a:cxnSpLocks/>
          </p:cNvCxnSpPr>
          <p:nvPr/>
        </p:nvCxnSpPr>
        <p:spPr>
          <a:xfrm>
            <a:off x="356384" y="512616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a16="http://schemas.microsoft.com/office/drawing/2014/main" id="{B5CDF79B-2A4A-4E08-91EA-9C9DE0406EDB}"/>
              </a:ext>
            </a:extLst>
          </p:cNvPr>
          <p:cNvSpPr/>
          <p:nvPr/>
        </p:nvSpPr>
        <p:spPr>
          <a:xfrm rot="14603558">
            <a:off x="6494238" y="4415751"/>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F055BB2-A06A-4E5A-84AB-5CC3F9EBDABC}"/>
              </a:ext>
            </a:extLst>
          </p:cNvPr>
          <p:cNvSpPr/>
          <p:nvPr/>
        </p:nvSpPr>
        <p:spPr>
          <a:xfrm>
            <a:off x="544649" y="29342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F7EA5F0-7A74-4913-8B85-24E9CA75BA1B}"/>
              </a:ext>
            </a:extLst>
          </p:cNvPr>
          <p:cNvSpPr txBox="1"/>
          <p:nvPr/>
        </p:nvSpPr>
        <p:spPr>
          <a:xfrm>
            <a:off x="493016" y="2913192"/>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3" name="Rectangle: Rounded Corners 42">
            <a:extLst>
              <a:ext uri="{FF2B5EF4-FFF2-40B4-BE49-F238E27FC236}">
                <a16:creationId xmlns:a16="http://schemas.microsoft.com/office/drawing/2014/main" id="{7ED44C7D-BA4A-4364-B5B2-A76F50D89724}"/>
              </a:ext>
            </a:extLst>
          </p:cNvPr>
          <p:cNvSpPr/>
          <p:nvPr/>
        </p:nvSpPr>
        <p:spPr>
          <a:xfrm>
            <a:off x="1756229" y="27254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534B91D-D4C4-43C9-86BE-5B665CD4FD8F}"/>
              </a:ext>
            </a:extLst>
          </p:cNvPr>
          <p:cNvSpPr txBox="1"/>
          <p:nvPr/>
        </p:nvSpPr>
        <p:spPr>
          <a:xfrm>
            <a:off x="1693166" y="2704410"/>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5" name="Rectangle: Rounded Corners 44">
            <a:extLst>
              <a:ext uri="{FF2B5EF4-FFF2-40B4-BE49-F238E27FC236}">
                <a16:creationId xmlns:a16="http://schemas.microsoft.com/office/drawing/2014/main" id="{99D72209-7150-41C4-AFD9-1363E46B0324}"/>
              </a:ext>
            </a:extLst>
          </p:cNvPr>
          <p:cNvSpPr/>
          <p:nvPr/>
        </p:nvSpPr>
        <p:spPr>
          <a:xfrm>
            <a:off x="296780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87AFB3-022C-4E93-9189-C834405A4DB8}"/>
              </a:ext>
            </a:extLst>
          </p:cNvPr>
          <p:cNvSpPr txBox="1"/>
          <p:nvPr/>
        </p:nvSpPr>
        <p:spPr>
          <a:xfrm>
            <a:off x="2904746" y="269946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7" name="Rectangle: Rounded Corners 46">
            <a:extLst>
              <a:ext uri="{FF2B5EF4-FFF2-40B4-BE49-F238E27FC236}">
                <a16:creationId xmlns:a16="http://schemas.microsoft.com/office/drawing/2014/main" id="{6C374EC5-151C-42FA-8F51-F234F1FE3958}"/>
              </a:ext>
            </a:extLst>
          </p:cNvPr>
          <p:cNvSpPr/>
          <p:nvPr/>
        </p:nvSpPr>
        <p:spPr>
          <a:xfrm>
            <a:off x="416795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4B6FFF-7FC8-4B13-BE6E-3E545F891371}"/>
              </a:ext>
            </a:extLst>
          </p:cNvPr>
          <p:cNvSpPr txBox="1"/>
          <p:nvPr/>
        </p:nvSpPr>
        <p:spPr>
          <a:xfrm>
            <a:off x="4104896" y="269946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9" name="Rectangle: Rounded Corners 48">
            <a:extLst>
              <a:ext uri="{FF2B5EF4-FFF2-40B4-BE49-F238E27FC236}">
                <a16:creationId xmlns:a16="http://schemas.microsoft.com/office/drawing/2014/main" id="{3EAA7796-E1D3-4C9D-82CE-A3D941F819F4}"/>
              </a:ext>
            </a:extLst>
          </p:cNvPr>
          <p:cNvSpPr/>
          <p:nvPr/>
        </p:nvSpPr>
        <p:spPr>
          <a:xfrm>
            <a:off x="546031" y="35037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E2D7A52-D5B3-497B-AE25-3EC2D3F63AE7}"/>
              </a:ext>
            </a:extLst>
          </p:cNvPr>
          <p:cNvSpPr txBox="1"/>
          <p:nvPr/>
        </p:nvSpPr>
        <p:spPr>
          <a:xfrm>
            <a:off x="482968" y="348272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1" name="Rectangle: Rounded Corners 50">
            <a:extLst>
              <a:ext uri="{FF2B5EF4-FFF2-40B4-BE49-F238E27FC236}">
                <a16:creationId xmlns:a16="http://schemas.microsoft.com/office/drawing/2014/main" id="{C2B59251-6260-4814-90A7-31B845FACCE6}"/>
              </a:ext>
            </a:extLst>
          </p:cNvPr>
          <p:cNvSpPr/>
          <p:nvPr/>
        </p:nvSpPr>
        <p:spPr>
          <a:xfrm>
            <a:off x="1757611" y="33086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FB770E6-4107-4A85-9054-18993756655F}"/>
              </a:ext>
            </a:extLst>
          </p:cNvPr>
          <p:cNvSpPr txBox="1"/>
          <p:nvPr/>
        </p:nvSpPr>
        <p:spPr>
          <a:xfrm>
            <a:off x="1694548" y="3287638"/>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3" name="Rectangle: Rounded Corners 52">
            <a:extLst>
              <a:ext uri="{FF2B5EF4-FFF2-40B4-BE49-F238E27FC236}">
                <a16:creationId xmlns:a16="http://schemas.microsoft.com/office/drawing/2014/main" id="{0856E543-3A97-4D17-BF7F-3062BD535ADB}"/>
              </a:ext>
            </a:extLst>
          </p:cNvPr>
          <p:cNvSpPr/>
          <p:nvPr/>
        </p:nvSpPr>
        <p:spPr>
          <a:xfrm>
            <a:off x="2980621" y="33037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5F35C06-FB63-4072-9075-05345DE36A0F}"/>
              </a:ext>
            </a:extLst>
          </p:cNvPr>
          <p:cNvSpPr txBox="1"/>
          <p:nvPr/>
        </p:nvSpPr>
        <p:spPr>
          <a:xfrm>
            <a:off x="2917558" y="3282697"/>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5" name="Rectangle: Rounded Corners 54">
            <a:extLst>
              <a:ext uri="{FF2B5EF4-FFF2-40B4-BE49-F238E27FC236}">
                <a16:creationId xmlns:a16="http://schemas.microsoft.com/office/drawing/2014/main" id="{AC7D176E-AD54-46BD-8B8A-0E7200095039}"/>
              </a:ext>
            </a:extLst>
          </p:cNvPr>
          <p:cNvSpPr/>
          <p:nvPr/>
        </p:nvSpPr>
        <p:spPr>
          <a:xfrm>
            <a:off x="4184581" y="33075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0838E3-2F03-442B-8FC5-EE408EE646AE}"/>
              </a:ext>
            </a:extLst>
          </p:cNvPr>
          <p:cNvSpPr txBox="1"/>
          <p:nvPr/>
        </p:nvSpPr>
        <p:spPr>
          <a:xfrm>
            <a:off x="4121518" y="328650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7" name="Straight Connector 56">
            <a:extLst>
              <a:ext uri="{FF2B5EF4-FFF2-40B4-BE49-F238E27FC236}">
                <a16:creationId xmlns:a16="http://schemas.microsoft.com/office/drawing/2014/main" id="{681293A6-6E75-4215-B263-48BF1F43E603}"/>
              </a:ext>
            </a:extLst>
          </p:cNvPr>
          <p:cNvCxnSpPr>
            <a:cxnSpLocks/>
          </p:cNvCxnSpPr>
          <p:nvPr/>
        </p:nvCxnSpPr>
        <p:spPr>
          <a:xfrm>
            <a:off x="393356" y="38271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4F3DCDC9-7BA3-4C13-AA56-3AE69BAF0BB2}"/>
              </a:ext>
            </a:extLst>
          </p:cNvPr>
          <p:cNvSpPr/>
          <p:nvPr/>
        </p:nvSpPr>
        <p:spPr>
          <a:xfrm>
            <a:off x="2988241" y="43778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FE5DB41-A785-4DEA-B5B6-CFC74043997E}"/>
              </a:ext>
            </a:extLst>
          </p:cNvPr>
          <p:cNvSpPr txBox="1"/>
          <p:nvPr/>
        </p:nvSpPr>
        <p:spPr>
          <a:xfrm>
            <a:off x="2925178" y="4356826"/>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5" name="Rectangle: Rounded Corners 64">
            <a:extLst>
              <a:ext uri="{FF2B5EF4-FFF2-40B4-BE49-F238E27FC236}">
                <a16:creationId xmlns:a16="http://schemas.microsoft.com/office/drawing/2014/main" id="{3235D65C-9ED5-43AF-B529-F47CB4D6950B}"/>
              </a:ext>
            </a:extLst>
          </p:cNvPr>
          <p:cNvSpPr/>
          <p:nvPr/>
        </p:nvSpPr>
        <p:spPr>
          <a:xfrm>
            <a:off x="4203631" y="39865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07723B6-CCA5-4A3F-9657-496F78050ADE}"/>
              </a:ext>
            </a:extLst>
          </p:cNvPr>
          <p:cNvSpPr txBox="1"/>
          <p:nvPr/>
        </p:nvSpPr>
        <p:spPr>
          <a:xfrm>
            <a:off x="4140568" y="3965521"/>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102" name="Rectangle 101">
            <a:extLst>
              <a:ext uri="{FF2B5EF4-FFF2-40B4-BE49-F238E27FC236}">
                <a16:creationId xmlns:a16="http://schemas.microsoft.com/office/drawing/2014/main" id="{947033F6-9AEB-49E4-A836-3AC10A1EB9D4}"/>
              </a:ext>
            </a:extLst>
          </p:cNvPr>
          <p:cNvSpPr/>
          <p:nvPr/>
        </p:nvSpPr>
        <p:spPr>
          <a:xfrm>
            <a:off x="517823" y="116149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7C222569-B860-4837-9A0D-72B15FD819D5}"/>
              </a:ext>
            </a:extLst>
          </p:cNvPr>
          <p:cNvSpPr/>
          <p:nvPr/>
        </p:nvSpPr>
        <p:spPr>
          <a:xfrm>
            <a:off x="511648" y="11486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FEA85BB-FAC2-44A2-96AF-6260394FBEC2}"/>
              </a:ext>
            </a:extLst>
          </p:cNvPr>
          <p:cNvSpPr txBox="1"/>
          <p:nvPr/>
        </p:nvSpPr>
        <p:spPr>
          <a:xfrm>
            <a:off x="448585" y="1127601"/>
            <a:ext cx="1250731" cy="246221"/>
          </a:xfrm>
          <a:prstGeom prst="rect">
            <a:avLst/>
          </a:prstGeom>
          <a:noFill/>
        </p:spPr>
        <p:txBody>
          <a:bodyPr wrap="square" rtlCol="0">
            <a:spAutoFit/>
          </a:bodyPr>
          <a:lstStyle/>
          <a:p>
            <a:r>
              <a:rPr lang="en-US" sz="1000" dirty="0"/>
              <a:t>Rev. Ben Ezra Stiles </a:t>
            </a:r>
          </a:p>
        </p:txBody>
      </p:sp>
      <p:sp>
        <p:nvSpPr>
          <p:cNvPr id="105" name="Rectangle 104">
            <a:extLst>
              <a:ext uri="{FF2B5EF4-FFF2-40B4-BE49-F238E27FC236}">
                <a16:creationId xmlns:a16="http://schemas.microsoft.com/office/drawing/2014/main" id="{49166187-67F2-45F3-B77B-A45DEF7AB084}"/>
              </a:ext>
            </a:extLst>
          </p:cNvPr>
          <p:cNvSpPr/>
          <p:nvPr/>
        </p:nvSpPr>
        <p:spPr>
          <a:xfrm>
            <a:off x="517823" y="95466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78D37167-991F-4D50-910F-DC8184CF0A64}"/>
              </a:ext>
            </a:extLst>
          </p:cNvPr>
          <p:cNvSpPr/>
          <p:nvPr/>
        </p:nvSpPr>
        <p:spPr>
          <a:xfrm>
            <a:off x="511648" y="941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C0E681D-B21A-425C-B45A-81952EE23BA1}"/>
              </a:ext>
            </a:extLst>
          </p:cNvPr>
          <p:cNvSpPr txBox="1"/>
          <p:nvPr/>
        </p:nvSpPr>
        <p:spPr>
          <a:xfrm>
            <a:off x="448585" y="920773"/>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8" name="Rectangle 107">
            <a:extLst>
              <a:ext uri="{FF2B5EF4-FFF2-40B4-BE49-F238E27FC236}">
                <a16:creationId xmlns:a16="http://schemas.microsoft.com/office/drawing/2014/main" id="{30567074-BE25-4C4F-BD9B-1766134ACCA5}"/>
              </a:ext>
            </a:extLst>
          </p:cNvPr>
          <p:cNvSpPr/>
          <p:nvPr/>
        </p:nvSpPr>
        <p:spPr>
          <a:xfrm>
            <a:off x="573865" y="418046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2A622330-193D-4ACD-B2FF-28DD5A8F507E}"/>
              </a:ext>
            </a:extLst>
          </p:cNvPr>
          <p:cNvSpPr/>
          <p:nvPr/>
        </p:nvSpPr>
        <p:spPr>
          <a:xfrm>
            <a:off x="567690" y="41675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0BCCDE1B-1BDC-4ECC-B212-5816EFCF4F91}"/>
              </a:ext>
            </a:extLst>
          </p:cNvPr>
          <p:cNvSpPr txBox="1"/>
          <p:nvPr/>
        </p:nvSpPr>
        <p:spPr>
          <a:xfrm>
            <a:off x="504627" y="4146569"/>
            <a:ext cx="1250731" cy="246221"/>
          </a:xfrm>
          <a:prstGeom prst="rect">
            <a:avLst/>
          </a:prstGeom>
          <a:noFill/>
        </p:spPr>
        <p:txBody>
          <a:bodyPr wrap="square" rtlCol="0">
            <a:spAutoFit/>
          </a:bodyPr>
          <a:lstStyle/>
          <a:p>
            <a:r>
              <a:rPr lang="en-US" sz="1000" dirty="0"/>
              <a:t>Rev. Ben Ezra Stiles </a:t>
            </a:r>
          </a:p>
        </p:txBody>
      </p:sp>
      <p:sp>
        <p:nvSpPr>
          <p:cNvPr id="111" name="Rectangle 110">
            <a:extLst>
              <a:ext uri="{FF2B5EF4-FFF2-40B4-BE49-F238E27FC236}">
                <a16:creationId xmlns:a16="http://schemas.microsoft.com/office/drawing/2014/main" id="{C0915165-04C9-435A-9ADE-94D569BAC334}"/>
              </a:ext>
            </a:extLst>
          </p:cNvPr>
          <p:cNvSpPr/>
          <p:nvPr/>
        </p:nvSpPr>
        <p:spPr>
          <a:xfrm>
            <a:off x="573865" y="397363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D3DBEC00-9AE0-4D71-9262-DAA4AA1E2106}"/>
              </a:ext>
            </a:extLst>
          </p:cNvPr>
          <p:cNvSpPr/>
          <p:nvPr/>
        </p:nvSpPr>
        <p:spPr>
          <a:xfrm>
            <a:off x="567690" y="39607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B83F9EF-B88F-4D1A-8666-D69C7FDDEED8}"/>
              </a:ext>
            </a:extLst>
          </p:cNvPr>
          <p:cNvSpPr txBox="1"/>
          <p:nvPr/>
        </p:nvSpPr>
        <p:spPr>
          <a:xfrm>
            <a:off x="504627" y="3939741"/>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14" name="Rectangle 113">
            <a:extLst>
              <a:ext uri="{FF2B5EF4-FFF2-40B4-BE49-F238E27FC236}">
                <a16:creationId xmlns:a16="http://schemas.microsoft.com/office/drawing/2014/main" id="{D286C0AB-FE45-444C-93D8-F25B10A2F3EF}"/>
              </a:ext>
            </a:extLst>
          </p:cNvPr>
          <p:cNvSpPr/>
          <p:nvPr/>
        </p:nvSpPr>
        <p:spPr>
          <a:xfrm>
            <a:off x="573865" y="554118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B78DE393-7F71-4F37-8825-E38C71C350D7}"/>
              </a:ext>
            </a:extLst>
          </p:cNvPr>
          <p:cNvSpPr/>
          <p:nvPr/>
        </p:nvSpPr>
        <p:spPr>
          <a:xfrm>
            <a:off x="567690" y="5528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E7CD865-81A6-481F-80F4-14228D92ECD2}"/>
              </a:ext>
            </a:extLst>
          </p:cNvPr>
          <p:cNvSpPr txBox="1"/>
          <p:nvPr/>
        </p:nvSpPr>
        <p:spPr>
          <a:xfrm>
            <a:off x="504627" y="5507286"/>
            <a:ext cx="1250731" cy="246221"/>
          </a:xfrm>
          <a:prstGeom prst="rect">
            <a:avLst/>
          </a:prstGeom>
          <a:noFill/>
        </p:spPr>
        <p:txBody>
          <a:bodyPr wrap="square" rtlCol="0">
            <a:spAutoFit/>
          </a:bodyPr>
          <a:lstStyle/>
          <a:p>
            <a:r>
              <a:rPr lang="en-US" sz="1000" dirty="0"/>
              <a:t>Rev. Ben Ezra Stiles </a:t>
            </a:r>
          </a:p>
        </p:txBody>
      </p:sp>
      <p:sp>
        <p:nvSpPr>
          <p:cNvPr id="117" name="Rectangle 116">
            <a:extLst>
              <a:ext uri="{FF2B5EF4-FFF2-40B4-BE49-F238E27FC236}">
                <a16:creationId xmlns:a16="http://schemas.microsoft.com/office/drawing/2014/main" id="{8C0A7232-397C-46AF-B5EA-C5C6406DE534}"/>
              </a:ext>
            </a:extLst>
          </p:cNvPr>
          <p:cNvSpPr/>
          <p:nvPr/>
        </p:nvSpPr>
        <p:spPr>
          <a:xfrm>
            <a:off x="573865" y="533435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673F6CFF-1123-4CFF-A25A-291087861CC3}"/>
              </a:ext>
            </a:extLst>
          </p:cNvPr>
          <p:cNvSpPr/>
          <p:nvPr/>
        </p:nvSpPr>
        <p:spPr>
          <a:xfrm>
            <a:off x="567690" y="53214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C48E0FA-4D03-4225-92FB-B34148C5AA3E}"/>
              </a:ext>
            </a:extLst>
          </p:cNvPr>
          <p:cNvSpPr txBox="1"/>
          <p:nvPr/>
        </p:nvSpPr>
        <p:spPr>
          <a:xfrm>
            <a:off x="504627" y="5300458"/>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20" name="Rectangle 119">
            <a:extLst>
              <a:ext uri="{FF2B5EF4-FFF2-40B4-BE49-F238E27FC236}">
                <a16:creationId xmlns:a16="http://schemas.microsoft.com/office/drawing/2014/main" id="{E0553817-5475-44DB-B9AA-D844252902E5}"/>
              </a:ext>
            </a:extLst>
          </p:cNvPr>
          <p:cNvSpPr/>
          <p:nvPr/>
        </p:nvSpPr>
        <p:spPr>
          <a:xfrm>
            <a:off x="8229600" y="2122714"/>
            <a:ext cx="1338943" cy="11974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E4CBD1C-7FB5-4450-89E8-E1E6AED19981}"/>
              </a:ext>
            </a:extLst>
          </p:cNvPr>
          <p:cNvSpPr/>
          <p:nvPr/>
        </p:nvSpPr>
        <p:spPr>
          <a:xfrm>
            <a:off x="8251372" y="4049485"/>
            <a:ext cx="1175657"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C249C71-9B42-4AC2-9CD0-FCFC0E7ECB43}"/>
              </a:ext>
            </a:extLst>
          </p:cNvPr>
          <p:cNvSpPr/>
          <p:nvPr/>
        </p:nvSpPr>
        <p:spPr>
          <a:xfrm>
            <a:off x="8240487" y="5116285"/>
            <a:ext cx="1143000"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690A80E2-9EEE-4675-A179-ADACAF524A16}"/>
              </a:ext>
            </a:extLst>
          </p:cNvPr>
          <p:cNvSpPr txBox="1"/>
          <p:nvPr/>
        </p:nvSpPr>
        <p:spPr>
          <a:xfrm rot="16200000">
            <a:off x="-163540" y="1792063"/>
            <a:ext cx="696409" cy="369332"/>
          </a:xfrm>
          <a:prstGeom prst="rect">
            <a:avLst/>
          </a:prstGeom>
          <a:noFill/>
        </p:spPr>
        <p:txBody>
          <a:bodyPr wrap="none" rtlCol="0">
            <a:spAutoFit/>
          </a:bodyPr>
          <a:lstStyle/>
          <a:p>
            <a:r>
              <a:rPr lang="en-US" dirty="0">
                <a:solidFill>
                  <a:srgbClr val="00B050"/>
                </a:solidFill>
              </a:rPr>
              <a:t>Vitals</a:t>
            </a:r>
          </a:p>
        </p:txBody>
      </p:sp>
      <p:sp>
        <p:nvSpPr>
          <p:cNvPr id="82" name="TextBox 81">
            <a:extLst>
              <a:ext uri="{FF2B5EF4-FFF2-40B4-BE49-F238E27FC236}">
                <a16:creationId xmlns:a16="http://schemas.microsoft.com/office/drawing/2014/main" id="{13BF4C6F-E559-4E47-A055-10C5A2A9DBC7}"/>
              </a:ext>
            </a:extLst>
          </p:cNvPr>
          <p:cNvSpPr txBox="1"/>
          <p:nvPr/>
        </p:nvSpPr>
        <p:spPr>
          <a:xfrm rot="16200000">
            <a:off x="-290785" y="4275183"/>
            <a:ext cx="950901" cy="369332"/>
          </a:xfrm>
          <a:prstGeom prst="rect">
            <a:avLst/>
          </a:prstGeom>
          <a:noFill/>
        </p:spPr>
        <p:txBody>
          <a:bodyPr wrap="none" rtlCol="0">
            <a:spAutoFit/>
          </a:bodyPr>
          <a:lstStyle/>
          <a:p>
            <a:r>
              <a:rPr lang="en-US" dirty="0">
                <a:solidFill>
                  <a:srgbClr val="00B050"/>
                </a:solidFill>
              </a:rPr>
              <a:t>Spouses</a:t>
            </a:r>
          </a:p>
        </p:txBody>
      </p:sp>
      <p:sp>
        <p:nvSpPr>
          <p:cNvPr id="91" name="Rectangle 90">
            <a:extLst>
              <a:ext uri="{FF2B5EF4-FFF2-40B4-BE49-F238E27FC236}">
                <a16:creationId xmlns:a16="http://schemas.microsoft.com/office/drawing/2014/main" id="{F990B3A8-97A2-4B44-9170-24A3E395D258}"/>
              </a:ext>
            </a:extLst>
          </p:cNvPr>
          <p:cNvSpPr/>
          <p:nvPr/>
        </p:nvSpPr>
        <p:spPr>
          <a:xfrm>
            <a:off x="8085009" y="3160031"/>
            <a:ext cx="667106" cy="105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F7835DB4-DD33-4FB7-BA59-277C9BC2BB50}"/>
              </a:ext>
            </a:extLst>
          </p:cNvPr>
          <p:cNvSpPr/>
          <p:nvPr/>
        </p:nvSpPr>
        <p:spPr>
          <a:xfrm>
            <a:off x="8074123" y="1788432"/>
            <a:ext cx="710648" cy="94797"/>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6F323E0-D5A5-44CA-812E-D5B7073D9C65}"/>
              </a:ext>
            </a:extLst>
          </p:cNvPr>
          <p:cNvSpPr/>
          <p:nvPr/>
        </p:nvSpPr>
        <p:spPr>
          <a:xfrm>
            <a:off x="8074123" y="1567542"/>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3665E25-5377-40BA-83A8-91D366663E6A}"/>
              </a:ext>
            </a:extLst>
          </p:cNvPr>
          <p:cNvSpPr/>
          <p:nvPr/>
        </p:nvSpPr>
        <p:spPr>
          <a:xfrm>
            <a:off x="8074123" y="1676399"/>
            <a:ext cx="242563"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8CFED0E5-ABA4-4060-9836-F86F12311256}"/>
              </a:ext>
            </a:extLst>
          </p:cNvPr>
          <p:cNvSpPr/>
          <p:nvPr/>
        </p:nvSpPr>
        <p:spPr>
          <a:xfrm>
            <a:off x="8074123" y="1883226"/>
            <a:ext cx="286106"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446EF1A1-AA45-4A93-BAFD-20DD5EAC7FA5}"/>
              </a:ext>
            </a:extLst>
          </p:cNvPr>
          <p:cNvSpPr/>
          <p:nvPr/>
        </p:nvSpPr>
        <p:spPr>
          <a:xfrm>
            <a:off x="8085008" y="3047999"/>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6ED8B99A-2B47-4E2F-B85D-65DC77899D4D}"/>
              </a:ext>
            </a:extLst>
          </p:cNvPr>
          <p:cNvSpPr/>
          <p:nvPr/>
        </p:nvSpPr>
        <p:spPr>
          <a:xfrm>
            <a:off x="8085007" y="3265714"/>
            <a:ext cx="1167849"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E813FD5-7BAD-4D33-8A19-5C07BCEAF759}"/>
              </a:ext>
            </a:extLst>
          </p:cNvPr>
          <p:cNvSpPr/>
          <p:nvPr/>
        </p:nvSpPr>
        <p:spPr>
          <a:xfrm>
            <a:off x="8085007" y="3374571"/>
            <a:ext cx="667107"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632710CC-1E81-4B43-BFEE-52D10C4496D1}"/>
              </a:ext>
            </a:extLst>
          </p:cNvPr>
          <p:cNvSpPr/>
          <p:nvPr/>
        </p:nvSpPr>
        <p:spPr>
          <a:xfrm>
            <a:off x="8095892" y="3483429"/>
            <a:ext cx="721537"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D27FEA5-0A3C-4C9D-BCA1-952FAB03E6D1}"/>
              </a:ext>
            </a:extLst>
          </p:cNvPr>
          <p:cNvSpPr/>
          <p:nvPr/>
        </p:nvSpPr>
        <p:spPr>
          <a:xfrm>
            <a:off x="8095892" y="3592286"/>
            <a:ext cx="808622"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8D8B7937-0B94-4DFA-9C67-75FE161A846B}"/>
              </a:ext>
            </a:extLst>
          </p:cNvPr>
          <p:cNvSpPr/>
          <p:nvPr/>
        </p:nvSpPr>
        <p:spPr>
          <a:xfrm>
            <a:off x="8095892" y="3701143"/>
            <a:ext cx="4820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71E04A92-3FE6-4D11-97DD-9AED4570E87A}"/>
              </a:ext>
            </a:extLst>
          </p:cNvPr>
          <p:cNvSpPr/>
          <p:nvPr/>
        </p:nvSpPr>
        <p:spPr>
          <a:xfrm>
            <a:off x="8095892" y="3810000"/>
            <a:ext cx="623565"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88BE0FC-F7D6-4CBA-B32B-28D2CD1E15C3}"/>
              </a:ext>
            </a:extLst>
          </p:cNvPr>
          <p:cNvSpPr/>
          <p:nvPr/>
        </p:nvSpPr>
        <p:spPr>
          <a:xfrm>
            <a:off x="8095892" y="4506686"/>
            <a:ext cx="895708"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33E40CFD-B006-4CF7-9055-E4F70C987056}"/>
              </a:ext>
            </a:extLst>
          </p:cNvPr>
          <p:cNvSpPr/>
          <p:nvPr/>
        </p:nvSpPr>
        <p:spPr>
          <a:xfrm>
            <a:off x="8095892" y="6008913"/>
            <a:ext cx="656222"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F026F84F-BA72-49DD-BF64-042F3BCA736C}"/>
              </a:ext>
            </a:extLst>
          </p:cNvPr>
          <p:cNvSpPr/>
          <p:nvPr/>
        </p:nvSpPr>
        <p:spPr>
          <a:xfrm>
            <a:off x="8095891" y="6117771"/>
            <a:ext cx="754194"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F51164B4-29DA-461E-A95E-FB1E0C7E9A06}"/>
              </a:ext>
            </a:extLst>
          </p:cNvPr>
          <p:cNvSpPr/>
          <p:nvPr/>
        </p:nvSpPr>
        <p:spPr>
          <a:xfrm>
            <a:off x="8095891" y="6226629"/>
            <a:ext cx="7106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54EDD6E-A5A0-4C71-8D99-4C0D3D3FF16B}"/>
              </a:ext>
            </a:extLst>
          </p:cNvPr>
          <p:cNvSpPr/>
          <p:nvPr/>
        </p:nvSpPr>
        <p:spPr>
          <a:xfrm>
            <a:off x="8095893" y="6335484"/>
            <a:ext cx="590908"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ADA0AA49-6417-4985-967E-A751D7E4E267}"/>
              </a:ext>
            </a:extLst>
          </p:cNvPr>
          <p:cNvSpPr/>
          <p:nvPr/>
        </p:nvSpPr>
        <p:spPr>
          <a:xfrm>
            <a:off x="7627808" y="5380717"/>
            <a:ext cx="1015449" cy="11656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5F4123BF-D975-4DDF-8C4B-10069659BB2C}"/>
              </a:ext>
            </a:extLst>
          </p:cNvPr>
          <p:cNvSpPr/>
          <p:nvPr/>
        </p:nvSpPr>
        <p:spPr>
          <a:xfrm>
            <a:off x="7606037" y="1189717"/>
            <a:ext cx="1244049" cy="10568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5B7057D9-BCB3-4662-95A7-81CF9059B8E5}"/>
              </a:ext>
            </a:extLst>
          </p:cNvPr>
          <p:cNvSpPr/>
          <p:nvPr/>
        </p:nvSpPr>
        <p:spPr>
          <a:xfrm>
            <a:off x="10436324" y="2278289"/>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07FA1AA0-14CC-43DC-B03E-4CCE97BC22CE}"/>
              </a:ext>
            </a:extLst>
          </p:cNvPr>
          <p:cNvSpPr/>
          <p:nvPr/>
        </p:nvSpPr>
        <p:spPr>
          <a:xfrm>
            <a:off x="7584267" y="2408917"/>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4E4C8EBB-3AB2-49B2-B692-99B76D9DE573}"/>
              </a:ext>
            </a:extLst>
          </p:cNvPr>
          <p:cNvSpPr/>
          <p:nvPr/>
        </p:nvSpPr>
        <p:spPr>
          <a:xfrm>
            <a:off x="9532810" y="5522234"/>
            <a:ext cx="1004562" cy="10568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13C5EBB-4D0A-4854-8439-A74181F63717}"/>
              </a:ext>
            </a:extLst>
          </p:cNvPr>
          <p:cNvSpPr/>
          <p:nvPr/>
        </p:nvSpPr>
        <p:spPr>
          <a:xfrm>
            <a:off x="10458096" y="2539548"/>
            <a:ext cx="699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6F1CEA72-6607-4867-8596-D9156CAB44BC}"/>
              </a:ext>
            </a:extLst>
          </p:cNvPr>
          <p:cNvSpPr/>
          <p:nvPr/>
        </p:nvSpPr>
        <p:spPr>
          <a:xfrm>
            <a:off x="7627810" y="2670176"/>
            <a:ext cx="318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7142B24B-20A1-4CE0-BEB2-3D91F28FF1EE}"/>
              </a:ext>
            </a:extLst>
          </p:cNvPr>
          <p:cNvSpPr/>
          <p:nvPr/>
        </p:nvSpPr>
        <p:spPr>
          <a:xfrm>
            <a:off x="9652551" y="4194178"/>
            <a:ext cx="1472649" cy="105679"/>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368584C6-E117-47D3-9D76-1E53F3DE25F2}"/>
              </a:ext>
            </a:extLst>
          </p:cNvPr>
          <p:cNvSpPr txBox="1"/>
          <p:nvPr/>
        </p:nvSpPr>
        <p:spPr>
          <a:xfrm>
            <a:off x="459471" y="1748085"/>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59" name="TextBox 158">
            <a:extLst>
              <a:ext uri="{FF2B5EF4-FFF2-40B4-BE49-F238E27FC236}">
                <a16:creationId xmlns:a16="http://schemas.microsoft.com/office/drawing/2014/main" id="{34F1CF8E-1EB2-4F7F-BB7E-D76B052DF743}"/>
              </a:ext>
            </a:extLst>
          </p:cNvPr>
          <p:cNvSpPr txBox="1"/>
          <p:nvPr/>
        </p:nvSpPr>
        <p:spPr>
          <a:xfrm>
            <a:off x="448585" y="1334428"/>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60" name="TextBox 159">
            <a:extLst>
              <a:ext uri="{FF2B5EF4-FFF2-40B4-BE49-F238E27FC236}">
                <a16:creationId xmlns:a16="http://schemas.microsoft.com/office/drawing/2014/main" id="{DFBA40EC-0C75-4532-A227-67906D7098BA}"/>
              </a:ext>
            </a:extLst>
          </p:cNvPr>
          <p:cNvSpPr txBox="1"/>
          <p:nvPr/>
        </p:nvSpPr>
        <p:spPr>
          <a:xfrm>
            <a:off x="459471" y="1541257"/>
            <a:ext cx="1250731" cy="246221"/>
          </a:xfrm>
          <a:prstGeom prst="rect">
            <a:avLst/>
          </a:prstGeom>
          <a:noFill/>
        </p:spPr>
        <p:txBody>
          <a:bodyPr wrap="square" rtlCol="0">
            <a:spAutoFit/>
          </a:bodyPr>
          <a:lstStyle/>
          <a:p>
            <a:r>
              <a:rPr lang="en-US" sz="1000" dirty="0"/>
              <a:t>Mamie Anna Souder </a:t>
            </a:r>
          </a:p>
        </p:txBody>
      </p:sp>
      <p:sp>
        <p:nvSpPr>
          <p:cNvPr id="161" name="Rectangle 160">
            <a:extLst>
              <a:ext uri="{FF2B5EF4-FFF2-40B4-BE49-F238E27FC236}">
                <a16:creationId xmlns:a16="http://schemas.microsoft.com/office/drawing/2014/main" id="{EB75E270-F604-415E-9047-B1099AA94C9E}"/>
              </a:ext>
            </a:extLst>
          </p:cNvPr>
          <p:cNvSpPr/>
          <p:nvPr/>
        </p:nvSpPr>
        <p:spPr>
          <a:xfrm>
            <a:off x="528709" y="1575151"/>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Rounded Corners 161">
            <a:extLst>
              <a:ext uri="{FF2B5EF4-FFF2-40B4-BE49-F238E27FC236}">
                <a16:creationId xmlns:a16="http://schemas.microsoft.com/office/drawing/2014/main" id="{72C66B27-029C-40F8-89EA-37BC81104F6F}"/>
              </a:ext>
            </a:extLst>
          </p:cNvPr>
          <p:cNvSpPr/>
          <p:nvPr/>
        </p:nvSpPr>
        <p:spPr>
          <a:xfrm>
            <a:off x="522534" y="15622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F632292-7970-42AD-99DB-B55EF7F5C4CB}"/>
              </a:ext>
            </a:extLst>
          </p:cNvPr>
          <p:cNvSpPr/>
          <p:nvPr/>
        </p:nvSpPr>
        <p:spPr>
          <a:xfrm>
            <a:off x="517823" y="1368322"/>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B1C8C6E0-2FC0-4C97-B1C0-ED709C139544}"/>
              </a:ext>
            </a:extLst>
          </p:cNvPr>
          <p:cNvSpPr/>
          <p:nvPr/>
        </p:nvSpPr>
        <p:spPr>
          <a:xfrm>
            <a:off x="511648" y="13554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3DDD560-794A-410A-A52E-E6E28737E625}"/>
              </a:ext>
            </a:extLst>
          </p:cNvPr>
          <p:cNvSpPr/>
          <p:nvPr/>
        </p:nvSpPr>
        <p:spPr>
          <a:xfrm>
            <a:off x="528709" y="1781979"/>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F2C55FEE-11A2-4BF3-B6DF-BFC6977AD0A7}"/>
              </a:ext>
            </a:extLst>
          </p:cNvPr>
          <p:cNvSpPr/>
          <p:nvPr/>
        </p:nvSpPr>
        <p:spPr>
          <a:xfrm>
            <a:off x="522534" y="17691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E82A1A5B-3880-4060-883C-DFEDF8C87FFE}"/>
              </a:ext>
            </a:extLst>
          </p:cNvPr>
          <p:cNvSpPr txBox="1"/>
          <p:nvPr/>
        </p:nvSpPr>
        <p:spPr>
          <a:xfrm>
            <a:off x="470357" y="1954909"/>
            <a:ext cx="1250731" cy="246221"/>
          </a:xfrm>
          <a:prstGeom prst="rect">
            <a:avLst/>
          </a:prstGeom>
          <a:noFill/>
        </p:spPr>
        <p:txBody>
          <a:bodyPr wrap="square" rtlCol="0">
            <a:spAutoFit/>
          </a:bodyPr>
          <a:lstStyle/>
          <a:p>
            <a:r>
              <a:rPr lang="en-US" sz="1000" dirty="0"/>
              <a:t>Thomas Ely</a:t>
            </a:r>
          </a:p>
        </p:txBody>
      </p:sp>
      <p:sp>
        <p:nvSpPr>
          <p:cNvPr id="168" name="Rectangle 167">
            <a:extLst>
              <a:ext uri="{FF2B5EF4-FFF2-40B4-BE49-F238E27FC236}">
                <a16:creationId xmlns:a16="http://schemas.microsoft.com/office/drawing/2014/main" id="{05F694B1-3ED5-4C10-8FB7-3E30E749D850}"/>
              </a:ext>
            </a:extLst>
          </p:cNvPr>
          <p:cNvSpPr/>
          <p:nvPr/>
        </p:nvSpPr>
        <p:spPr>
          <a:xfrm>
            <a:off x="539595" y="2195631"/>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5666A062-C83F-4090-ADD8-A09DBF199D3B}"/>
              </a:ext>
            </a:extLst>
          </p:cNvPr>
          <p:cNvSpPr txBox="1"/>
          <p:nvPr/>
        </p:nvSpPr>
        <p:spPr>
          <a:xfrm>
            <a:off x="470357" y="2368565"/>
            <a:ext cx="1250731" cy="246221"/>
          </a:xfrm>
          <a:prstGeom prst="rect">
            <a:avLst/>
          </a:prstGeom>
          <a:noFill/>
        </p:spPr>
        <p:txBody>
          <a:bodyPr wrap="square" rtlCol="0">
            <a:spAutoFit/>
          </a:bodyPr>
          <a:lstStyle/>
          <a:p>
            <a:r>
              <a:rPr lang="en-US" sz="1000" dirty="0"/>
              <a:t>Ben-Ezra Stiles</a:t>
            </a:r>
          </a:p>
        </p:txBody>
      </p:sp>
      <p:sp>
        <p:nvSpPr>
          <p:cNvPr id="170" name="Rectangle 169">
            <a:extLst>
              <a:ext uri="{FF2B5EF4-FFF2-40B4-BE49-F238E27FC236}">
                <a16:creationId xmlns:a16="http://schemas.microsoft.com/office/drawing/2014/main" id="{6A4805AD-55C5-462B-89FC-B08ACE967DB8}"/>
              </a:ext>
            </a:extLst>
          </p:cNvPr>
          <p:cNvSpPr/>
          <p:nvPr/>
        </p:nvSpPr>
        <p:spPr>
          <a:xfrm>
            <a:off x="539595" y="240245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5B8C50E1-01AC-49C1-8E3A-9A2242B6CFBE}"/>
              </a:ext>
            </a:extLst>
          </p:cNvPr>
          <p:cNvSpPr/>
          <p:nvPr/>
        </p:nvSpPr>
        <p:spPr>
          <a:xfrm>
            <a:off x="533420" y="23895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8942EDC5-CECA-4E00-9F0B-BF6D98D5CAD8}"/>
              </a:ext>
            </a:extLst>
          </p:cNvPr>
          <p:cNvSpPr txBox="1"/>
          <p:nvPr/>
        </p:nvSpPr>
        <p:spPr>
          <a:xfrm>
            <a:off x="470357" y="2161737"/>
            <a:ext cx="1250731" cy="246221"/>
          </a:xfrm>
          <a:prstGeom prst="rect">
            <a:avLst/>
          </a:prstGeom>
          <a:noFill/>
        </p:spPr>
        <p:txBody>
          <a:bodyPr wrap="square" rtlCol="0">
            <a:spAutoFit/>
          </a:bodyPr>
          <a:lstStyle/>
          <a:p>
            <a:r>
              <a:rPr lang="en-US" sz="1000" dirty="0"/>
              <a:t>Jeannie St. Clair</a:t>
            </a:r>
          </a:p>
        </p:txBody>
      </p:sp>
      <p:sp>
        <p:nvSpPr>
          <p:cNvPr id="173" name="Rectangle: Rounded Corners 172">
            <a:extLst>
              <a:ext uri="{FF2B5EF4-FFF2-40B4-BE49-F238E27FC236}">
                <a16:creationId xmlns:a16="http://schemas.microsoft.com/office/drawing/2014/main" id="{E651DCDB-2EAA-4F57-B02C-DEFCF8311242}"/>
              </a:ext>
            </a:extLst>
          </p:cNvPr>
          <p:cNvSpPr/>
          <p:nvPr/>
        </p:nvSpPr>
        <p:spPr>
          <a:xfrm>
            <a:off x="533420" y="2182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2625DD22-B07E-48AD-AB79-9570800DB2E9}"/>
              </a:ext>
            </a:extLst>
          </p:cNvPr>
          <p:cNvSpPr/>
          <p:nvPr/>
        </p:nvSpPr>
        <p:spPr>
          <a:xfrm>
            <a:off x="539595" y="198880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24D6E0EC-85BE-41D8-A87A-A40B964BA791}"/>
              </a:ext>
            </a:extLst>
          </p:cNvPr>
          <p:cNvSpPr/>
          <p:nvPr/>
        </p:nvSpPr>
        <p:spPr>
          <a:xfrm>
            <a:off x="533420" y="19759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940DFB0F-43E3-40BB-B014-3B9EF16D3726}"/>
              </a:ext>
            </a:extLst>
          </p:cNvPr>
          <p:cNvSpPr txBox="1"/>
          <p:nvPr/>
        </p:nvSpPr>
        <p:spPr>
          <a:xfrm>
            <a:off x="1723828" y="4353394"/>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77" name="TextBox 176">
            <a:extLst>
              <a:ext uri="{FF2B5EF4-FFF2-40B4-BE49-F238E27FC236}">
                <a16:creationId xmlns:a16="http://schemas.microsoft.com/office/drawing/2014/main" id="{8535AF8C-31E8-47F5-A248-F3905599BC74}"/>
              </a:ext>
            </a:extLst>
          </p:cNvPr>
          <p:cNvSpPr txBox="1"/>
          <p:nvPr/>
        </p:nvSpPr>
        <p:spPr>
          <a:xfrm>
            <a:off x="1712942" y="3939737"/>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78" name="TextBox 177">
            <a:extLst>
              <a:ext uri="{FF2B5EF4-FFF2-40B4-BE49-F238E27FC236}">
                <a16:creationId xmlns:a16="http://schemas.microsoft.com/office/drawing/2014/main" id="{C3DB9683-1387-4462-B22F-86C00F0541F9}"/>
              </a:ext>
            </a:extLst>
          </p:cNvPr>
          <p:cNvSpPr txBox="1"/>
          <p:nvPr/>
        </p:nvSpPr>
        <p:spPr>
          <a:xfrm>
            <a:off x="1723828" y="4146566"/>
            <a:ext cx="1250731" cy="246221"/>
          </a:xfrm>
          <a:prstGeom prst="rect">
            <a:avLst/>
          </a:prstGeom>
          <a:noFill/>
        </p:spPr>
        <p:txBody>
          <a:bodyPr wrap="square" rtlCol="0">
            <a:spAutoFit/>
          </a:bodyPr>
          <a:lstStyle/>
          <a:p>
            <a:r>
              <a:rPr lang="en-US" sz="1000" dirty="0"/>
              <a:t>Mamie Anna Souder </a:t>
            </a:r>
          </a:p>
        </p:txBody>
      </p:sp>
      <p:sp>
        <p:nvSpPr>
          <p:cNvPr id="179" name="Rectangle 178">
            <a:extLst>
              <a:ext uri="{FF2B5EF4-FFF2-40B4-BE49-F238E27FC236}">
                <a16:creationId xmlns:a16="http://schemas.microsoft.com/office/drawing/2014/main" id="{75548217-0B07-450B-8330-F9CEB1CCF7FC}"/>
              </a:ext>
            </a:extLst>
          </p:cNvPr>
          <p:cNvSpPr/>
          <p:nvPr/>
        </p:nvSpPr>
        <p:spPr>
          <a:xfrm>
            <a:off x="1793066" y="418046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Rounded Corners 179">
            <a:extLst>
              <a:ext uri="{FF2B5EF4-FFF2-40B4-BE49-F238E27FC236}">
                <a16:creationId xmlns:a16="http://schemas.microsoft.com/office/drawing/2014/main" id="{589A6BE9-E7D7-4653-A7FF-E99D59E533B7}"/>
              </a:ext>
            </a:extLst>
          </p:cNvPr>
          <p:cNvSpPr/>
          <p:nvPr/>
        </p:nvSpPr>
        <p:spPr>
          <a:xfrm>
            <a:off x="1786891" y="41675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9D95BE60-2C5D-41AB-85A7-607F9A0FAF41}"/>
              </a:ext>
            </a:extLst>
          </p:cNvPr>
          <p:cNvSpPr/>
          <p:nvPr/>
        </p:nvSpPr>
        <p:spPr>
          <a:xfrm>
            <a:off x="1782180" y="397363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6E8D67C7-66BA-4FEE-AC97-1A3AC57A912B}"/>
              </a:ext>
            </a:extLst>
          </p:cNvPr>
          <p:cNvSpPr/>
          <p:nvPr/>
        </p:nvSpPr>
        <p:spPr>
          <a:xfrm>
            <a:off x="1776005" y="3960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0409BDD-7635-4039-B84D-7D18E192A245}"/>
              </a:ext>
            </a:extLst>
          </p:cNvPr>
          <p:cNvSpPr/>
          <p:nvPr/>
        </p:nvSpPr>
        <p:spPr>
          <a:xfrm>
            <a:off x="1793066" y="4387288"/>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EAED744-5A54-4A91-8EFC-4C3D1FA4B0B5}"/>
              </a:ext>
            </a:extLst>
          </p:cNvPr>
          <p:cNvSpPr/>
          <p:nvPr/>
        </p:nvSpPr>
        <p:spPr>
          <a:xfrm>
            <a:off x="1786891" y="43744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07CDA1-F344-4AAD-958E-9DB2C8AF9B8B}"/>
              </a:ext>
            </a:extLst>
          </p:cNvPr>
          <p:cNvSpPr txBox="1"/>
          <p:nvPr/>
        </p:nvSpPr>
        <p:spPr>
          <a:xfrm>
            <a:off x="3320143" y="489054"/>
            <a:ext cx="343364" cy="369332"/>
          </a:xfrm>
          <a:prstGeom prst="rect">
            <a:avLst/>
          </a:prstGeom>
          <a:noFill/>
        </p:spPr>
        <p:txBody>
          <a:bodyPr wrap="none" rtlCol="0">
            <a:spAutoFit/>
          </a:bodyPr>
          <a:lstStyle/>
          <a:p>
            <a:r>
              <a:rPr lang="en-US" dirty="0"/>
              <a:t>…</a:t>
            </a:r>
          </a:p>
        </p:txBody>
      </p:sp>
      <p:sp>
        <p:nvSpPr>
          <p:cNvPr id="185" name="Rectangle: Rounded Corners 184">
            <a:extLst>
              <a:ext uri="{FF2B5EF4-FFF2-40B4-BE49-F238E27FC236}">
                <a16:creationId xmlns:a16="http://schemas.microsoft.com/office/drawing/2014/main" id="{1510C381-ABA6-439E-975D-E26F7879A64D}"/>
              </a:ext>
            </a:extLst>
          </p:cNvPr>
          <p:cNvSpPr/>
          <p:nvPr/>
        </p:nvSpPr>
        <p:spPr>
          <a:xfrm>
            <a:off x="1779927" y="45943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382B7836-284A-4A5E-B08E-2667A391DC16}"/>
              </a:ext>
            </a:extLst>
          </p:cNvPr>
          <p:cNvSpPr txBox="1"/>
          <p:nvPr/>
        </p:nvSpPr>
        <p:spPr>
          <a:xfrm>
            <a:off x="1716864" y="457336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87" name="TextBox 186">
            <a:extLst>
              <a:ext uri="{FF2B5EF4-FFF2-40B4-BE49-F238E27FC236}">
                <a16:creationId xmlns:a16="http://schemas.microsoft.com/office/drawing/2014/main" id="{FAF42CA1-6512-4EB2-B6F6-80317E77E0FF}"/>
              </a:ext>
            </a:extLst>
          </p:cNvPr>
          <p:cNvSpPr txBox="1"/>
          <p:nvPr/>
        </p:nvSpPr>
        <p:spPr>
          <a:xfrm>
            <a:off x="526399" y="4353390"/>
            <a:ext cx="1250731" cy="246221"/>
          </a:xfrm>
          <a:prstGeom prst="rect">
            <a:avLst/>
          </a:prstGeom>
          <a:noFill/>
        </p:spPr>
        <p:txBody>
          <a:bodyPr wrap="square" rtlCol="0">
            <a:spAutoFit/>
          </a:bodyPr>
          <a:lstStyle/>
          <a:p>
            <a:r>
              <a:rPr lang="en-US" sz="1000" dirty="0"/>
              <a:t>Thomas Ely</a:t>
            </a:r>
          </a:p>
        </p:txBody>
      </p:sp>
      <p:sp>
        <p:nvSpPr>
          <p:cNvPr id="188" name="Rectangle 187">
            <a:extLst>
              <a:ext uri="{FF2B5EF4-FFF2-40B4-BE49-F238E27FC236}">
                <a16:creationId xmlns:a16="http://schemas.microsoft.com/office/drawing/2014/main" id="{89366462-4BF3-4726-A661-306F8D394308}"/>
              </a:ext>
            </a:extLst>
          </p:cNvPr>
          <p:cNvSpPr/>
          <p:nvPr/>
        </p:nvSpPr>
        <p:spPr>
          <a:xfrm>
            <a:off x="595637" y="4594112"/>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a:extLst>
              <a:ext uri="{FF2B5EF4-FFF2-40B4-BE49-F238E27FC236}">
                <a16:creationId xmlns:a16="http://schemas.microsoft.com/office/drawing/2014/main" id="{03528CA6-F7AD-4DCC-9F95-D5C194FCF93C}"/>
              </a:ext>
            </a:extLst>
          </p:cNvPr>
          <p:cNvSpPr txBox="1"/>
          <p:nvPr/>
        </p:nvSpPr>
        <p:spPr>
          <a:xfrm>
            <a:off x="526399" y="4767046"/>
            <a:ext cx="1250731" cy="246221"/>
          </a:xfrm>
          <a:prstGeom prst="rect">
            <a:avLst/>
          </a:prstGeom>
          <a:noFill/>
        </p:spPr>
        <p:txBody>
          <a:bodyPr wrap="square" rtlCol="0">
            <a:spAutoFit/>
          </a:bodyPr>
          <a:lstStyle/>
          <a:p>
            <a:r>
              <a:rPr lang="en-US" sz="1000" dirty="0"/>
              <a:t>Ben-Ezra Stiles</a:t>
            </a:r>
          </a:p>
        </p:txBody>
      </p:sp>
      <p:sp>
        <p:nvSpPr>
          <p:cNvPr id="190" name="Rectangle 189">
            <a:extLst>
              <a:ext uri="{FF2B5EF4-FFF2-40B4-BE49-F238E27FC236}">
                <a16:creationId xmlns:a16="http://schemas.microsoft.com/office/drawing/2014/main" id="{4C6A58EA-3B12-437D-B9AB-B71ECEB89510}"/>
              </a:ext>
            </a:extLst>
          </p:cNvPr>
          <p:cNvSpPr/>
          <p:nvPr/>
        </p:nvSpPr>
        <p:spPr>
          <a:xfrm>
            <a:off x="595637" y="480094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8BC9A7DC-F7B2-432B-BA81-C7B66D96AE36}"/>
              </a:ext>
            </a:extLst>
          </p:cNvPr>
          <p:cNvSpPr/>
          <p:nvPr/>
        </p:nvSpPr>
        <p:spPr>
          <a:xfrm>
            <a:off x="589462" y="47880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A28FCABF-E2E7-49FF-8E53-7F132BE63B89}"/>
              </a:ext>
            </a:extLst>
          </p:cNvPr>
          <p:cNvSpPr txBox="1"/>
          <p:nvPr/>
        </p:nvSpPr>
        <p:spPr>
          <a:xfrm>
            <a:off x="526399" y="4560218"/>
            <a:ext cx="1250731" cy="246221"/>
          </a:xfrm>
          <a:prstGeom prst="rect">
            <a:avLst/>
          </a:prstGeom>
          <a:noFill/>
        </p:spPr>
        <p:txBody>
          <a:bodyPr wrap="square" rtlCol="0">
            <a:spAutoFit/>
          </a:bodyPr>
          <a:lstStyle/>
          <a:p>
            <a:r>
              <a:rPr lang="en-US" sz="1000" dirty="0"/>
              <a:t>Jeannie St. Clair</a:t>
            </a:r>
          </a:p>
        </p:txBody>
      </p:sp>
      <p:sp>
        <p:nvSpPr>
          <p:cNvPr id="193" name="Rectangle: Rounded Corners 192">
            <a:extLst>
              <a:ext uri="{FF2B5EF4-FFF2-40B4-BE49-F238E27FC236}">
                <a16:creationId xmlns:a16="http://schemas.microsoft.com/office/drawing/2014/main" id="{1870E67A-0CDF-4DD9-8A13-8F007C984B23}"/>
              </a:ext>
            </a:extLst>
          </p:cNvPr>
          <p:cNvSpPr/>
          <p:nvPr/>
        </p:nvSpPr>
        <p:spPr>
          <a:xfrm>
            <a:off x="589462" y="45812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C38C23A3-D02F-4978-B2E5-003DE4E38CAA}"/>
              </a:ext>
            </a:extLst>
          </p:cNvPr>
          <p:cNvSpPr/>
          <p:nvPr/>
        </p:nvSpPr>
        <p:spPr>
          <a:xfrm>
            <a:off x="595637" y="438728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B22A946C-CACB-4F8E-8EB0-599F2F532672}"/>
              </a:ext>
            </a:extLst>
          </p:cNvPr>
          <p:cNvSpPr/>
          <p:nvPr/>
        </p:nvSpPr>
        <p:spPr>
          <a:xfrm>
            <a:off x="589462" y="4374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653F0AD6-C7BE-491A-89DA-A25FB9F662BD}"/>
              </a:ext>
            </a:extLst>
          </p:cNvPr>
          <p:cNvSpPr txBox="1"/>
          <p:nvPr/>
        </p:nvSpPr>
        <p:spPr>
          <a:xfrm>
            <a:off x="515514" y="6127766"/>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97" name="TextBox 196">
            <a:extLst>
              <a:ext uri="{FF2B5EF4-FFF2-40B4-BE49-F238E27FC236}">
                <a16:creationId xmlns:a16="http://schemas.microsoft.com/office/drawing/2014/main" id="{DDEC4242-14BF-44E3-BE5A-94F9B811FD12}"/>
              </a:ext>
            </a:extLst>
          </p:cNvPr>
          <p:cNvSpPr txBox="1"/>
          <p:nvPr/>
        </p:nvSpPr>
        <p:spPr>
          <a:xfrm>
            <a:off x="504628" y="5714109"/>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98" name="TextBox 197">
            <a:extLst>
              <a:ext uri="{FF2B5EF4-FFF2-40B4-BE49-F238E27FC236}">
                <a16:creationId xmlns:a16="http://schemas.microsoft.com/office/drawing/2014/main" id="{5E1DAF45-B4A6-47A7-906E-06C31648CD83}"/>
              </a:ext>
            </a:extLst>
          </p:cNvPr>
          <p:cNvSpPr txBox="1"/>
          <p:nvPr/>
        </p:nvSpPr>
        <p:spPr>
          <a:xfrm>
            <a:off x="515514" y="5920938"/>
            <a:ext cx="1250731" cy="246221"/>
          </a:xfrm>
          <a:prstGeom prst="rect">
            <a:avLst/>
          </a:prstGeom>
          <a:noFill/>
        </p:spPr>
        <p:txBody>
          <a:bodyPr wrap="square" rtlCol="0">
            <a:spAutoFit/>
          </a:bodyPr>
          <a:lstStyle/>
          <a:p>
            <a:r>
              <a:rPr lang="en-US" sz="1000" dirty="0"/>
              <a:t>Mamie Anna Souder </a:t>
            </a:r>
          </a:p>
        </p:txBody>
      </p:sp>
      <p:sp>
        <p:nvSpPr>
          <p:cNvPr id="199" name="Rectangle 198">
            <a:extLst>
              <a:ext uri="{FF2B5EF4-FFF2-40B4-BE49-F238E27FC236}">
                <a16:creationId xmlns:a16="http://schemas.microsoft.com/office/drawing/2014/main" id="{C6F89BD9-59F6-4F82-8DB6-092F37D84B1C}"/>
              </a:ext>
            </a:extLst>
          </p:cNvPr>
          <p:cNvSpPr/>
          <p:nvPr/>
        </p:nvSpPr>
        <p:spPr>
          <a:xfrm>
            <a:off x="584752" y="595483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F112237F-CD72-4163-973B-045724F458F0}"/>
              </a:ext>
            </a:extLst>
          </p:cNvPr>
          <p:cNvSpPr/>
          <p:nvPr/>
        </p:nvSpPr>
        <p:spPr>
          <a:xfrm>
            <a:off x="578577" y="59419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3D4F4DF-EC17-4B5F-AC9E-FA8802EAE291}"/>
              </a:ext>
            </a:extLst>
          </p:cNvPr>
          <p:cNvSpPr/>
          <p:nvPr/>
        </p:nvSpPr>
        <p:spPr>
          <a:xfrm>
            <a:off x="573866" y="574800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4DBA62CA-45DE-4B95-B504-49C2BAD0509C}"/>
              </a:ext>
            </a:extLst>
          </p:cNvPr>
          <p:cNvSpPr/>
          <p:nvPr/>
        </p:nvSpPr>
        <p:spPr>
          <a:xfrm>
            <a:off x="567691" y="57351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26DE0EA-A87A-4CAA-8406-558C24EBEAC0}"/>
              </a:ext>
            </a:extLst>
          </p:cNvPr>
          <p:cNvSpPr/>
          <p:nvPr/>
        </p:nvSpPr>
        <p:spPr>
          <a:xfrm>
            <a:off x="584752" y="616166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3AAB5A3A-28A3-4E20-8E29-C615F1E66171}"/>
              </a:ext>
            </a:extLst>
          </p:cNvPr>
          <p:cNvSpPr/>
          <p:nvPr/>
        </p:nvSpPr>
        <p:spPr>
          <a:xfrm>
            <a:off x="578577" y="61487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51361CE2-CA0F-44FB-91CE-BFC37A3C59D3}"/>
              </a:ext>
            </a:extLst>
          </p:cNvPr>
          <p:cNvSpPr txBox="1"/>
          <p:nvPr/>
        </p:nvSpPr>
        <p:spPr>
          <a:xfrm rot="16200000">
            <a:off x="-259302" y="5665919"/>
            <a:ext cx="887935" cy="369332"/>
          </a:xfrm>
          <a:prstGeom prst="rect">
            <a:avLst/>
          </a:prstGeom>
          <a:noFill/>
        </p:spPr>
        <p:txBody>
          <a:bodyPr wrap="none" rtlCol="0">
            <a:spAutoFit/>
          </a:bodyPr>
          <a:lstStyle/>
          <a:p>
            <a:r>
              <a:rPr lang="en-US" dirty="0">
                <a:solidFill>
                  <a:srgbClr val="00B050"/>
                </a:solidFill>
              </a:rPr>
              <a:t>Parents</a:t>
            </a:r>
          </a:p>
        </p:txBody>
      </p:sp>
      <p:sp>
        <p:nvSpPr>
          <p:cNvPr id="206" name="TextBox 205">
            <a:extLst>
              <a:ext uri="{FF2B5EF4-FFF2-40B4-BE49-F238E27FC236}">
                <a16:creationId xmlns:a16="http://schemas.microsoft.com/office/drawing/2014/main" id="{50FF967A-4B7F-4AC6-A9CF-F7EE451FFA72}"/>
              </a:ext>
            </a:extLst>
          </p:cNvPr>
          <p:cNvSpPr txBox="1"/>
          <p:nvPr/>
        </p:nvSpPr>
        <p:spPr>
          <a:xfrm>
            <a:off x="476002" y="2701589"/>
            <a:ext cx="1250731" cy="246221"/>
          </a:xfrm>
          <a:prstGeom prst="rect">
            <a:avLst/>
          </a:prstGeom>
          <a:noFill/>
        </p:spPr>
        <p:txBody>
          <a:bodyPr wrap="square" rtlCol="0">
            <a:spAutoFit/>
          </a:bodyPr>
          <a:lstStyle/>
          <a:p>
            <a:r>
              <a:rPr lang="en-US" sz="1000" dirty="0"/>
              <a:t>1817</a:t>
            </a:r>
          </a:p>
        </p:txBody>
      </p:sp>
      <p:sp>
        <p:nvSpPr>
          <p:cNvPr id="208" name="Rectangle: Rounded Corners 207">
            <a:extLst>
              <a:ext uri="{FF2B5EF4-FFF2-40B4-BE49-F238E27FC236}">
                <a16:creationId xmlns:a16="http://schemas.microsoft.com/office/drawing/2014/main" id="{0B6D4F62-8F29-47CF-81E8-21A3B3952A89}"/>
              </a:ext>
            </a:extLst>
          </p:cNvPr>
          <p:cNvSpPr/>
          <p:nvPr/>
        </p:nvSpPr>
        <p:spPr>
          <a:xfrm>
            <a:off x="539065" y="27226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8C6335AF-F78E-4189-BB9B-AEBCECF77E79}"/>
              </a:ext>
            </a:extLst>
          </p:cNvPr>
          <p:cNvSpPr/>
          <p:nvPr/>
        </p:nvSpPr>
        <p:spPr>
          <a:xfrm>
            <a:off x="550885" y="3316859"/>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Rounded Corners 210">
            <a:extLst>
              <a:ext uri="{FF2B5EF4-FFF2-40B4-BE49-F238E27FC236}">
                <a16:creationId xmlns:a16="http://schemas.microsoft.com/office/drawing/2014/main" id="{9C1D26BE-B884-48C9-894F-8F5A312027C6}"/>
              </a:ext>
            </a:extLst>
          </p:cNvPr>
          <p:cNvSpPr/>
          <p:nvPr/>
        </p:nvSpPr>
        <p:spPr>
          <a:xfrm>
            <a:off x="544710" y="33039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F292A31-9E9D-4BEE-B3F3-ECDAACBA81C4}"/>
              </a:ext>
            </a:extLst>
          </p:cNvPr>
          <p:cNvSpPr/>
          <p:nvPr/>
        </p:nvSpPr>
        <p:spPr>
          <a:xfrm>
            <a:off x="10152086" y="2543573"/>
            <a:ext cx="222404" cy="9802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extLst>
              <a:ext uri="{FF2B5EF4-FFF2-40B4-BE49-F238E27FC236}">
                <a16:creationId xmlns:a16="http://schemas.microsoft.com/office/drawing/2014/main" id="{E814ABE5-3303-4B15-A6EE-3DEDC879F3E2}"/>
              </a:ext>
            </a:extLst>
          </p:cNvPr>
          <p:cNvSpPr/>
          <p:nvPr/>
        </p:nvSpPr>
        <p:spPr>
          <a:xfrm>
            <a:off x="10146442" y="2289573"/>
            <a:ext cx="222404" cy="9802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7DC7801-2EB4-47BF-A1EF-459CCC1B7E86}"/>
              </a:ext>
            </a:extLst>
          </p:cNvPr>
          <p:cNvSpPr/>
          <p:nvPr/>
        </p:nvSpPr>
        <p:spPr>
          <a:xfrm>
            <a:off x="2989285" y="3971621"/>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97054C1B-EBF6-4752-982C-2D0FC3D43C91}"/>
              </a:ext>
            </a:extLst>
          </p:cNvPr>
          <p:cNvSpPr txBox="1"/>
          <p:nvPr/>
        </p:nvSpPr>
        <p:spPr>
          <a:xfrm>
            <a:off x="2920047" y="3937727"/>
            <a:ext cx="1250731" cy="246221"/>
          </a:xfrm>
          <a:prstGeom prst="rect">
            <a:avLst/>
          </a:prstGeom>
          <a:noFill/>
        </p:spPr>
        <p:txBody>
          <a:bodyPr wrap="square" rtlCol="0">
            <a:spAutoFit/>
          </a:bodyPr>
          <a:lstStyle/>
          <a:p>
            <a:r>
              <a:rPr lang="en-US" sz="1000" dirty="0"/>
              <a:t>1848</a:t>
            </a:r>
          </a:p>
        </p:txBody>
      </p:sp>
      <p:sp>
        <p:nvSpPr>
          <p:cNvPr id="143" name="Rectangle: Rounded Corners 142">
            <a:extLst>
              <a:ext uri="{FF2B5EF4-FFF2-40B4-BE49-F238E27FC236}">
                <a16:creationId xmlns:a16="http://schemas.microsoft.com/office/drawing/2014/main" id="{C8F1D25C-A81B-4828-A77C-C2B214FC2477}"/>
              </a:ext>
            </a:extLst>
          </p:cNvPr>
          <p:cNvSpPr/>
          <p:nvPr/>
        </p:nvSpPr>
        <p:spPr>
          <a:xfrm>
            <a:off x="2983110" y="39587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547345B8-79EE-4E09-A3D3-FBBF85960B17}"/>
              </a:ext>
            </a:extLst>
          </p:cNvPr>
          <p:cNvSpPr txBox="1"/>
          <p:nvPr/>
        </p:nvSpPr>
        <p:spPr>
          <a:xfrm>
            <a:off x="2925691" y="4146569"/>
            <a:ext cx="1250731" cy="246221"/>
          </a:xfrm>
          <a:prstGeom prst="rect">
            <a:avLst/>
          </a:prstGeom>
          <a:noFill/>
        </p:spPr>
        <p:txBody>
          <a:bodyPr wrap="square" rtlCol="0">
            <a:spAutoFit/>
          </a:bodyPr>
          <a:lstStyle/>
          <a:p>
            <a:r>
              <a:rPr lang="en-US" sz="1000" dirty="0"/>
              <a:t>1873</a:t>
            </a:r>
          </a:p>
        </p:txBody>
      </p:sp>
      <p:sp>
        <p:nvSpPr>
          <p:cNvPr id="146" name="Rectangle: Rounded Corners 145">
            <a:extLst>
              <a:ext uri="{FF2B5EF4-FFF2-40B4-BE49-F238E27FC236}">
                <a16:creationId xmlns:a16="http://schemas.microsoft.com/office/drawing/2014/main" id="{60AB051F-D16D-4DFC-99C5-6C6347C6D019}"/>
              </a:ext>
            </a:extLst>
          </p:cNvPr>
          <p:cNvSpPr/>
          <p:nvPr/>
        </p:nvSpPr>
        <p:spPr>
          <a:xfrm>
            <a:off x="2988754" y="41675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88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95FAE-8CB7-4138-946E-A367FAC7E44D}"/>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sp>
        <p:nvSpPr>
          <p:cNvPr id="7" name="TextBox 6">
            <a:extLst>
              <a:ext uri="{FF2B5EF4-FFF2-40B4-BE49-F238E27FC236}">
                <a16:creationId xmlns:a16="http://schemas.microsoft.com/office/drawing/2014/main" id="{5C335060-1D7B-48ED-8881-0CAC3EBE148A}"/>
              </a:ext>
            </a:extLst>
          </p:cNvPr>
          <p:cNvSpPr txBox="1"/>
          <p:nvPr/>
        </p:nvSpPr>
        <p:spPr>
          <a:xfrm>
            <a:off x="1250496" y="1450519"/>
            <a:ext cx="1038746" cy="369332"/>
          </a:xfrm>
          <a:prstGeom prst="rect">
            <a:avLst/>
          </a:prstGeom>
          <a:noFill/>
        </p:spPr>
        <p:txBody>
          <a:bodyPr wrap="none" rtlCol="0">
            <a:spAutoFit/>
          </a:bodyPr>
          <a:lstStyle/>
          <a:p>
            <a:r>
              <a:rPr lang="en-US" dirty="0">
                <a:solidFill>
                  <a:srgbClr val="00B050"/>
                </a:solidFill>
              </a:rPr>
              <a:t>Marriage</a:t>
            </a:r>
          </a:p>
        </p:txBody>
      </p:sp>
      <p:pic>
        <p:nvPicPr>
          <p:cNvPr id="5" name="Picture 4">
            <a:extLst>
              <a:ext uri="{FF2B5EF4-FFF2-40B4-BE49-F238E27FC236}">
                <a16:creationId xmlns:a16="http://schemas.microsoft.com/office/drawing/2014/main" id="{55B9E76A-24FF-4683-AEA5-7841AAD56E01}"/>
              </a:ext>
            </a:extLst>
          </p:cNvPr>
          <p:cNvPicPr>
            <a:picLocks noChangeAspect="1"/>
          </p:cNvPicPr>
          <p:nvPr/>
        </p:nvPicPr>
        <p:blipFill>
          <a:blip r:embed="rId3"/>
          <a:stretch>
            <a:fillRect/>
          </a:stretch>
        </p:blipFill>
        <p:spPr>
          <a:xfrm>
            <a:off x="2640717" y="757414"/>
            <a:ext cx="7610475" cy="5772150"/>
          </a:xfrm>
          <a:prstGeom prst="rect">
            <a:avLst/>
          </a:prstGeom>
          <a:ln>
            <a:solidFill>
              <a:schemeClr val="tx1"/>
            </a:solidFill>
          </a:ln>
        </p:spPr>
      </p:pic>
    </p:spTree>
    <p:extLst>
      <p:ext uri="{BB962C8B-B14F-4D97-AF65-F5344CB8AC3E}">
        <p14:creationId xmlns:p14="http://schemas.microsoft.com/office/powerpoint/2010/main" val="237517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07FCBEB7-C69C-452A-A7C9-40191CEF7AF6}"/>
              </a:ext>
            </a:extLst>
          </p:cNvPr>
          <p:cNvSpPr/>
          <p:nvPr/>
        </p:nvSpPr>
        <p:spPr>
          <a:xfrm>
            <a:off x="1775729" y="5343217"/>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a:extLst>
              <a:ext uri="{FF2B5EF4-FFF2-40B4-BE49-F238E27FC236}">
                <a16:creationId xmlns:a16="http://schemas.microsoft.com/office/drawing/2014/main" id="{E0FAAABE-937B-4F8E-B419-CEE5060ECC0F}"/>
              </a:ext>
            </a:extLst>
          </p:cNvPr>
          <p:cNvSpPr/>
          <p:nvPr/>
        </p:nvSpPr>
        <p:spPr>
          <a:xfrm>
            <a:off x="1775326" y="5548027"/>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TextBox 217">
            <a:extLst>
              <a:ext uri="{FF2B5EF4-FFF2-40B4-BE49-F238E27FC236}">
                <a16:creationId xmlns:a16="http://schemas.microsoft.com/office/drawing/2014/main" id="{94C5AA58-A44E-4267-9764-FC80C6CB5FDD}"/>
              </a:ext>
            </a:extLst>
          </p:cNvPr>
          <p:cNvSpPr txBox="1"/>
          <p:nvPr/>
        </p:nvSpPr>
        <p:spPr>
          <a:xfrm>
            <a:off x="1706088" y="5514133"/>
            <a:ext cx="1250731" cy="246221"/>
          </a:xfrm>
          <a:prstGeom prst="rect">
            <a:avLst/>
          </a:prstGeom>
          <a:noFill/>
        </p:spPr>
        <p:txBody>
          <a:bodyPr wrap="square" rtlCol="0">
            <a:spAutoFit/>
          </a:bodyPr>
          <a:lstStyle/>
          <a:p>
            <a:r>
              <a:rPr lang="en-US" sz="1000" dirty="0"/>
              <a:t>Rev. Ezra Stiles Ely</a:t>
            </a:r>
          </a:p>
        </p:txBody>
      </p:sp>
      <p:sp>
        <p:nvSpPr>
          <p:cNvPr id="145" name="Rectangle 144">
            <a:extLst>
              <a:ext uri="{FF2B5EF4-FFF2-40B4-BE49-F238E27FC236}">
                <a16:creationId xmlns:a16="http://schemas.microsoft.com/office/drawing/2014/main" id="{73845B64-A252-4365-BB2A-57D0D5F69D20}"/>
              </a:ext>
            </a:extLst>
          </p:cNvPr>
          <p:cNvSpPr/>
          <p:nvPr/>
        </p:nvSpPr>
        <p:spPr>
          <a:xfrm>
            <a:off x="2994929" y="4180463"/>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TextBox 209">
            <a:extLst>
              <a:ext uri="{FF2B5EF4-FFF2-40B4-BE49-F238E27FC236}">
                <a16:creationId xmlns:a16="http://schemas.microsoft.com/office/drawing/2014/main" id="{F32174CF-2ABC-4298-8B6C-0E3BCFB6E718}"/>
              </a:ext>
            </a:extLst>
          </p:cNvPr>
          <p:cNvSpPr txBox="1"/>
          <p:nvPr/>
        </p:nvSpPr>
        <p:spPr>
          <a:xfrm>
            <a:off x="481647" y="3282965"/>
            <a:ext cx="1250731" cy="246221"/>
          </a:xfrm>
          <a:prstGeom prst="rect">
            <a:avLst/>
          </a:prstGeom>
          <a:noFill/>
        </p:spPr>
        <p:txBody>
          <a:bodyPr wrap="square" rtlCol="0">
            <a:spAutoFit/>
          </a:bodyPr>
          <a:lstStyle/>
          <a:p>
            <a:r>
              <a:rPr lang="en-US" sz="1000" dirty="0"/>
              <a:t>1871</a:t>
            </a:r>
          </a:p>
        </p:txBody>
      </p:sp>
      <p:sp>
        <p:nvSpPr>
          <p:cNvPr id="207" name="Rectangle 206">
            <a:extLst>
              <a:ext uri="{FF2B5EF4-FFF2-40B4-BE49-F238E27FC236}">
                <a16:creationId xmlns:a16="http://schemas.microsoft.com/office/drawing/2014/main" id="{B36C89A4-2BF2-41F7-A0B1-AC14657C77C2}"/>
              </a:ext>
            </a:extLst>
          </p:cNvPr>
          <p:cNvSpPr/>
          <p:nvPr/>
        </p:nvSpPr>
        <p:spPr>
          <a:xfrm>
            <a:off x="545240" y="2735483"/>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6B05A298-A079-44CE-8C21-ADC5400609BF}"/>
              </a:ext>
            </a:extLst>
          </p:cNvPr>
          <p:cNvPicPr>
            <a:picLocks noChangeAspect="1"/>
          </p:cNvPicPr>
          <p:nvPr/>
        </p:nvPicPr>
        <p:blipFill>
          <a:blip r:embed="rId3"/>
          <a:stretch>
            <a:fillRect/>
          </a:stretch>
        </p:blipFill>
        <p:spPr>
          <a:xfrm>
            <a:off x="7443440" y="683035"/>
            <a:ext cx="3977715" cy="5891936"/>
          </a:xfrm>
          <a:prstGeom prst="rect">
            <a:avLst/>
          </a:prstGeom>
        </p:spPr>
      </p:pic>
      <p:cxnSp>
        <p:nvCxnSpPr>
          <p:cNvPr id="12" name="Straight Connector 11">
            <a:extLst>
              <a:ext uri="{FF2B5EF4-FFF2-40B4-BE49-F238E27FC236}">
                <a16:creationId xmlns:a16="http://schemas.microsoft.com/office/drawing/2014/main" id="{523AAAB4-686C-435D-8EAF-608F267D4255}"/>
              </a:ext>
            </a:extLst>
          </p:cNvPr>
          <p:cNvCxnSpPr>
            <a:cxnSpLocks/>
          </p:cNvCxnSpPr>
          <p:nvPr/>
        </p:nvCxnSpPr>
        <p:spPr>
          <a:xfrm>
            <a:off x="358477" y="647718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49B12E6-7DEE-43FD-BCD1-1067160FFA95}"/>
              </a:ext>
            </a:extLst>
          </p:cNvPr>
          <p:cNvSpPr/>
          <p:nvPr/>
        </p:nvSpPr>
        <p:spPr>
          <a:xfrm>
            <a:off x="1776660" y="573068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52C75E-FF7A-4D6C-9481-DDEF6884C9F5}"/>
              </a:ext>
            </a:extLst>
          </p:cNvPr>
          <p:cNvSpPr txBox="1"/>
          <p:nvPr/>
        </p:nvSpPr>
        <p:spPr>
          <a:xfrm>
            <a:off x="1732647" y="5709663"/>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8" name="Rectangle: Rounded Corners 17">
            <a:extLst>
              <a:ext uri="{FF2B5EF4-FFF2-40B4-BE49-F238E27FC236}">
                <a16:creationId xmlns:a16="http://schemas.microsoft.com/office/drawing/2014/main" id="{2F8BA025-9DB3-4520-B72D-9914B7B0AF1E}"/>
              </a:ext>
            </a:extLst>
          </p:cNvPr>
          <p:cNvSpPr/>
          <p:nvPr/>
        </p:nvSpPr>
        <p:spPr>
          <a:xfrm>
            <a:off x="2980620" y="57567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4888DD-9D48-462D-A922-519377BBAB8A}"/>
              </a:ext>
            </a:extLst>
          </p:cNvPr>
          <p:cNvSpPr txBox="1"/>
          <p:nvPr/>
        </p:nvSpPr>
        <p:spPr>
          <a:xfrm>
            <a:off x="2917557" y="5735689"/>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29" name="Straight Connector 28">
            <a:extLst>
              <a:ext uri="{FF2B5EF4-FFF2-40B4-BE49-F238E27FC236}">
                <a16:creationId xmlns:a16="http://schemas.microsoft.com/office/drawing/2014/main" id="{2B99115F-F29C-4050-85C3-D61FEF574266}"/>
              </a:ext>
            </a:extLst>
          </p:cNvPr>
          <p:cNvCxnSpPr>
            <a:cxnSpLocks/>
          </p:cNvCxnSpPr>
          <p:nvPr/>
        </p:nvCxnSpPr>
        <p:spPr>
          <a:xfrm>
            <a:off x="356384" y="512616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a16="http://schemas.microsoft.com/office/drawing/2014/main" id="{B5CDF79B-2A4A-4E08-91EA-9C9DE0406EDB}"/>
              </a:ext>
            </a:extLst>
          </p:cNvPr>
          <p:cNvSpPr/>
          <p:nvPr/>
        </p:nvSpPr>
        <p:spPr>
          <a:xfrm rot="14603558">
            <a:off x="6494238" y="5623666"/>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F055BB2-A06A-4E5A-84AB-5CC3F9EBDABC}"/>
              </a:ext>
            </a:extLst>
          </p:cNvPr>
          <p:cNvSpPr/>
          <p:nvPr/>
        </p:nvSpPr>
        <p:spPr>
          <a:xfrm>
            <a:off x="544649" y="29342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F7EA5F0-7A74-4913-8B85-24E9CA75BA1B}"/>
              </a:ext>
            </a:extLst>
          </p:cNvPr>
          <p:cNvSpPr txBox="1"/>
          <p:nvPr/>
        </p:nvSpPr>
        <p:spPr>
          <a:xfrm>
            <a:off x="493016" y="2913192"/>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3" name="Rectangle: Rounded Corners 42">
            <a:extLst>
              <a:ext uri="{FF2B5EF4-FFF2-40B4-BE49-F238E27FC236}">
                <a16:creationId xmlns:a16="http://schemas.microsoft.com/office/drawing/2014/main" id="{7ED44C7D-BA4A-4364-B5B2-A76F50D89724}"/>
              </a:ext>
            </a:extLst>
          </p:cNvPr>
          <p:cNvSpPr/>
          <p:nvPr/>
        </p:nvSpPr>
        <p:spPr>
          <a:xfrm>
            <a:off x="1756229" y="27254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534B91D-D4C4-43C9-86BE-5B665CD4FD8F}"/>
              </a:ext>
            </a:extLst>
          </p:cNvPr>
          <p:cNvSpPr txBox="1"/>
          <p:nvPr/>
        </p:nvSpPr>
        <p:spPr>
          <a:xfrm>
            <a:off x="1693166" y="2704410"/>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5" name="Rectangle: Rounded Corners 44">
            <a:extLst>
              <a:ext uri="{FF2B5EF4-FFF2-40B4-BE49-F238E27FC236}">
                <a16:creationId xmlns:a16="http://schemas.microsoft.com/office/drawing/2014/main" id="{99D72209-7150-41C4-AFD9-1363E46B0324}"/>
              </a:ext>
            </a:extLst>
          </p:cNvPr>
          <p:cNvSpPr/>
          <p:nvPr/>
        </p:nvSpPr>
        <p:spPr>
          <a:xfrm>
            <a:off x="296780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87AFB3-022C-4E93-9189-C834405A4DB8}"/>
              </a:ext>
            </a:extLst>
          </p:cNvPr>
          <p:cNvSpPr txBox="1"/>
          <p:nvPr/>
        </p:nvSpPr>
        <p:spPr>
          <a:xfrm>
            <a:off x="2904746" y="269946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7" name="Rectangle: Rounded Corners 46">
            <a:extLst>
              <a:ext uri="{FF2B5EF4-FFF2-40B4-BE49-F238E27FC236}">
                <a16:creationId xmlns:a16="http://schemas.microsoft.com/office/drawing/2014/main" id="{6C374EC5-151C-42FA-8F51-F234F1FE3958}"/>
              </a:ext>
            </a:extLst>
          </p:cNvPr>
          <p:cNvSpPr/>
          <p:nvPr/>
        </p:nvSpPr>
        <p:spPr>
          <a:xfrm>
            <a:off x="4167959" y="2720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4B6FFF-7FC8-4B13-BE6E-3E545F891371}"/>
              </a:ext>
            </a:extLst>
          </p:cNvPr>
          <p:cNvSpPr txBox="1"/>
          <p:nvPr/>
        </p:nvSpPr>
        <p:spPr>
          <a:xfrm>
            <a:off x="4104896" y="269946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9" name="Rectangle: Rounded Corners 48">
            <a:extLst>
              <a:ext uri="{FF2B5EF4-FFF2-40B4-BE49-F238E27FC236}">
                <a16:creationId xmlns:a16="http://schemas.microsoft.com/office/drawing/2014/main" id="{3EAA7796-E1D3-4C9D-82CE-A3D941F819F4}"/>
              </a:ext>
            </a:extLst>
          </p:cNvPr>
          <p:cNvSpPr/>
          <p:nvPr/>
        </p:nvSpPr>
        <p:spPr>
          <a:xfrm>
            <a:off x="546031" y="35037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E2D7A52-D5B3-497B-AE25-3EC2D3F63AE7}"/>
              </a:ext>
            </a:extLst>
          </p:cNvPr>
          <p:cNvSpPr txBox="1"/>
          <p:nvPr/>
        </p:nvSpPr>
        <p:spPr>
          <a:xfrm>
            <a:off x="482968" y="348272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1" name="Rectangle: Rounded Corners 50">
            <a:extLst>
              <a:ext uri="{FF2B5EF4-FFF2-40B4-BE49-F238E27FC236}">
                <a16:creationId xmlns:a16="http://schemas.microsoft.com/office/drawing/2014/main" id="{C2B59251-6260-4814-90A7-31B845FACCE6}"/>
              </a:ext>
            </a:extLst>
          </p:cNvPr>
          <p:cNvSpPr/>
          <p:nvPr/>
        </p:nvSpPr>
        <p:spPr>
          <a:xfrm>
            <a:off x="1757611" y="33086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FB770E6-4107-4A85-9054-18993756655F}"/>
              </a:ext>
            </a:extLst>
          </p:cNvPr>
          <p:cNvSpPr txBox="1"/>
          <p:nvPr/>
        </p:nvSpPr>
        <p:spPr>
          <a:xfrm>
            <a:off x="1694548" y="3287638"/>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3" name="Rectangle: Rounded Corners 52">
            <a:extLst>
              <a:ext uri="{FF2B5EF4-FFF2-40B4-BE49-F238E27FC236}">
                <a16:creationId xmlns:a16="http://schemas.microsoft.com/office/drawing/2014/main" id="{0856E543-3A97-4D17-BF7F-3062BD535ADB}"/>
              </a:ext>
            </a:extLst>
          </p:cNvPr>
          <p:cNvSpPr/>
          <p:nvPr/>
        </p:nvSpPr>
        <p:spPr>
          <a:xfrm>
            <a:off x="2980621" y="33037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5F35C06-FB63-4072-9075-05345DE36A0F}"/>
              </a:ext>
            </a:extLst>
          </p:cNvPr>
          <p:cNvSpPr txBox="1"/>
          <p:nvPr/>
        </p:nvSpPr>
        <p:spPr>
          <a:xfrm>
            <a:off x="2917558" y="3282697"/>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5" name="Rectangle: Rounded Corners 54">
            <a:extLst>
              <a:ext uri="{FF2B5EF4-FFF2-40B4-BE49-F238E27FC236}">
                <a16:creationId xmlns:a16="http://schemas.microsoft.com/office/drawing/2014/main" id="{AC7D176E-AD54-46BD-8B8A-0E7200095039}"/>
              </a:ext>
            </a:extLst>
          </p:cNvPr>
          <p:cNvSpPr/>
          <p:nvPr/>
        </p:nvSpPr>
        <p:spPr>
          <a:xfrm>
            <a:off x="4184581" y="33075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0838E3-2F03-442B-8FC5-EE408EE646AE}"/>
              </a:ext>
            </a:extLst>
          </p:cNvPr>
          <p:cNvSpPr txBox="1"/>
          <p:nvPr/>
        </p:nvSpPr>
        <p:spPr>
          <a:xfrm>
            <a:off x="4121518" y="328650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7" name="Straight Connector 56">
            <a:extLst>
              <a:ext uri="{FF2B5EF4-FFF2-40B4-BE49-F238E27FC236}">
                <a16:creationId xmlns:a16="http://schemas.microsoft.com/office/drawing/2014/main" id="{681293A6-6E75-4215-B263-48BF1F43E603}"/>
              </a:ext>
            </a:extLst>
          </p:cNvPr>
          <p:cNvCxnSpPr>
            <a:cxnSpLocks/>
          </p:cNvCxnSpPr>
          <p:nvPr/>
        </p:nvCxnSpPr>
        <p:spPr>
          <a:xfrm>
            <a:off x="393356" y="38271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4F3DCDC9-7BA3-4C13-AA56-3AE69BAF0BB2}"/>
              </a:ext>
            </a:extLst>
          </p:cNvPr>
          <p:cNvSpPr/>
          <p:nvPr/>
        </p:nvSpPr>
        <p:spPr>
          <a:xfrm>
            <a:off x="2988241" y="43778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FE5DB41-A785-4DEA-B5B6-CFC74043997E}"/>
              </a:ext>
            </a:extLst>
          </p:cNvPr>
          <p:cNvSpPr txBox="1"/>
          <p:nvPr/>
        </p:nvSpPr>
        <p:spPr>
          <a:xfrm>
            <a:off x="2925178" y="4356826"/>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5" name="Rectangle: Rounded Corners 64">
            <a:extLst>
              <a:ext uri="{FF2B5EF4-FFF2-40B4-BE49-F238E27FC236}">
                <a16:creationId xmlns:a16="http://schemas.microsoft.com/office/drawing/2014/main" id="{3235D65C-9ED5-43AF-B529-F47CB4D6950B}"/>
              </a:ext>
            </a:extLst>
          </p:cNvPr>
          <p:cNvSpPr/>
          <p:nvPr/>
        </p:nvSpPr>
        <p:spPr>
          <a:xfrm>
            <a:off x="4203631" y="39865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07723B6-CCA5-4A3F-9657-496F78050ADE}"/>
              </a:ext>
            </a:extLst>
          </p:cNvPr>
          <p:cNvSpPr txBox="1"/>
          <p:nvPr/>
        </p:nvSpPr>
        <p:spPr>
          <a:xfrm>
            <a:off x="4140568" y="3965521"/>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102" name="Rectangle 101">
            <a:extLst>
              <a:ext uri="{FF2B5EF4-FFF2-40B4-BE49-F238E27FC236}">
                <a16:creationId xmlns:a16="http://schemas.microsoft.com/office/drawing/2014/main" id="{947033F6-9AEB-49E4-A836-3AC10A1EB9D4}"/>
              </a:ext>
            </a:extLst>
          </p:cNvPr>
          <p:cNvSpPr/>
          <p:nvPr/>
        </p:nvSpPr>
        <p:spPr>
          <a:xfrm>
            <a:off x="517823" y="116149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7C222569-B860-4837-9A0D-72B15FD819D5}"/>
              </a:ext>
            </a:extLst>
          </p:cNvPr>
          <p:cNvSpPr/>
          <p:nvPr/>
        </p:nvSpPr>
        <p:spPr>
          <a:xfrm>
            <a:off x="511648" y="11486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FEA85BB-FAC2-44A2-96AF-6260394FBEC2}"/>
              </a:ext>
            </a:extLst>
          </p:cNvPr>
          <p:cNvSpPr txBox="1"/>
          <p:nvPr/>
        </p:nvSpPr>
        <p:spPr>
          <a:xfrm>
            <a:off x="448585" y="1127601"/>
            <a:ext cx="1250731" cy="246221"/>
          </a:xfrm>
          <a:prstGeom prst="rect">
            <a:avLst/>
          </a:prstGeom>
          <a:noFill/>
        </p:spPr>
        <p:txBody>
          <a:bodyPr wrap="square" rtlCol="0">
            <a:spAutoFit/>
          </a:bodyPr>
          <a:lstStyle/>
          <a:p>
            <a:r>
              <a:rPr lang="en-US" sz="1000" dirty="0"/>
              <a:t>Rev. Ben Ezra Stiles </a:t>
            </a:r>
          </a:p>
        </p:txBody>
      </p:sp>
      <p:sp>
        <p:nvSpPr>
          <p:cNvPr id="105" name="Rectangle 104">
            <a:extLst>
              <a:ext uri="{FF2B5EF4-FFF2-40B4-BE49-F238E27FC236}">
                <a16:creationId xmlns:a16="http://schemas.microsoft.com/office/drawing/2014/main" id="{49166187-67F2-45F3-B77B-A45DEF7AB084}"/>
              </a:ext>
            </a:extLst>
          </p:cNvPr>
          <p:cNvSpPr/>
          <p:nvPr/>
        </p:nvSpPr>
        <p:spPr>
          <a:xfrm>
            <a:off x="517823" y="95466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78D37167-991F-4D50-910F-DC8184CF0A64}"/>
              </a:ext>
            </a:extLst>
          </p:cNvPr>
          <p:cNvSpPr/>
          <p:nvPr/>
        </p:nvSpPr>
        <p:spPr>
          <a:xfrm>
            <a:off x="511648" y="941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C0E681D-B21A-425C-B45A-81952EE23BA1}"/>
              </a:ext>
            </a:extLst>
          </p:cNvPr>
          <p:cNvSpPr txBox="1"/>
          <p:nvPr/>
        </p:nvSpPr>
        <p:spPr>
          <a:xfrm>
            <a:off x="448585" y="920773"/>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08" name="Rectangle 107">
            <a:extLst>
              <a:ext uri="{FF2B5EF4-FFF2-40B4-BE49-F238E27FC236}">
                <a16:creationId xmlns:a16="http://schemas.microsoft.com/office/drawing/2014/main" id="{30567074-BE25-4C4F-BD9B-1766134ACCA5}"/>
              </a:ext>
            </a:extLst>
          </p:cNvPr>
          <p:cNvSpPr/>
          <p:nvPr/>
        </p:nvSpPr>
        <p:spPr>
          <a:xfrm>
            <a:off x="573865" y="418046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2A622330-193D-4ACD-B2FF-28DD5A8F507E}"/>
              </a:ext>
            </a:extLst>
          </p:cNvPr>
          <p:cNvSpPr/>
          <p:nvPr/>
        </p:nvSpPr>
        <p:spPr>
          <a:xfrm>
            <a:off x="567690" y="41675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0BCCDE1B-1BDC-4ECC-B212-5816EFCF4F91}"/>
              </a:ext>
            </a:extLst>
          </p:cNvPr>
          <p:cNvSpPr txBox="1"/>
          <p:nvPr/>
        </p:nvSpPr>
        <p:spPr>
          <a:xfrm>
            <a:off x="504627" y="4146569"/>
            <a:ext cx="1250731" cy="246221"/>
          </a:xfrm>
          <a:prstGeom prst="rect">
            <a:avLst/>
          </a:prstGeom>
          <a:noFill/>
        </p:spPr>
        <p:txBody>
          <a:bodyPr wrap="square" rtlCol="0">
            <a:spAutoFit/>
          </a:bodyPr>
          <a:lstStyle/>
          <a:p>
            <a:r>
              <a:rPr lang="en-US" sz="1000" dirty="0"/>
              <a:t>Rev. Ben Ezra Stiles </a:t>
            </a:r>
          </a:p>
        </p:txBody>
      </p:sp>
      <p:sp>
        <p:nvSpPr>
          <p:cNvPr id="111" name="Rectangle 110">
            <a:extLst>
              <a:ext uri="{FF2B5EF4-FFF2-40B4-BE49-F238E27FC236}">
                <a16:creationId xmlns:a16="http://schemas.microsoft.com/office/drawing/2014/main" id="{C0915165-04C9-435A-9ADE-94D569BAC334}"/>
              </a:ext>
            </a:extLst>
          </p:cNvPr>
          <p:cNvSpPr/>
          <p:nvPr/>
        </p:nvSpPr>
        <p:spPr>
          <a:xfrm>
            <a:off x="573865" y="397363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D3DBEC00-9AE0-4D71-9262-DAA4AA1E2106}"/>
              </a:ext>
            </a:extLst>
          </p:cNvPr>
          <p:cNvSpPr/>
          <p:nvPr/>
        </p:nvSpPr>
        <p:spPr>
          <a:xfrm>
            <a:off x="567690" y="39607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B83F9EF-B88F-4D1A-8666-D69C7FDDEED8}"/>
              </a:ext>
            </a:extLst>
          </p:cNvPr>
          <p:cNvSpPr txBox="1"/>
          <p:nvPr/>
        </p:nvSpPr>
        <p:spPr>
          <a:xfrm>
            <a:off x="504627" y="3939741"/>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14" name="Rectangle 113">
            <a:extLst>
              <a:ext uri="{FF2B5EF4-FFF2-40B4-BE49-F238E27FC236}">
                <a16:creationId xmlns:a16="http://schemas.microsoft.com/office/drawing/2014/main" id="{D286C0AB-FE45-444C-93D8-F25B10A2F3EF}"/>
              </a:ext>
            </a:extLst>
          </p:cNvPr>
          <p:cNvSpPr/>
          <p:nvPr/>
        </p:nvSpPr>
        <p:spPr>
          <a:xfrm>
            <a:off x="573865" y="554118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B78DE393-7F71-4F37-8825-E38C71C350D7}"/>
              </a:ext>
            </a:extLst>
          </p:cNvPr>
          <p:cNvSpPr/>
          <p:nvPr/>
        </p:nvSpPr>
        <p:spPr>
          <a:xfrm>
            <a:off x="567690" y="5528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BE7CD865-81A6-481F-80F4-14228D92ECD2}"/>
              </a:ext>
            </a:extLst>
          </p:cNvPr>
          <p:cNvSpPr txBox="1"/>
          <p:nvPr/>
        </p:nvSpPr>
        <p:spPr>
          <a:xfrm>
            <a:off x="504627" y="5507286"/>
            <a:ext cx="1250731" cy="246221"/>
          </a:xfrm>
          <a:prstGeom prst="rect">
            <a:avLst/>
          </a:prstGeom>
          <a:noFill/>
        </p:spPr>
        <p:txBody>
          <a:bodyPr wrap="square" rtlCol="0">
            <a:spAutoFit/>
          </a:bodyPr>
          <a:lstStyle/>
          <a:p>
            <a:r>
              <a:rPr lang="en-US" sz="1000" dirty="0"/>
              <a:t>Rev. Ben Ezra Stiles </a:t>
            </a:r>
          </a:p>
        </p:txBody>
      </p:sp>
      <p:sp>
        <p:nvSpPr>
          <p:cNvPr id="117" name="Rectangle 116">
            <a:extLst>
              <a:ext uri="{FF2B5EF4-FFF2-40B4-BE49-F238E27FC236}">
                <a16:creationId xmlns:a16="http://schemas.microsoft.com/office/drawing/2014/main" id="{8C0A7232-397C-46AF-B5EA-C5C6406DE534}"/>
              </a:ext>
            </a:extLst>
          </p:cNvPr>
          <p:cNvSpPr/>
          <p:nvPr/>
        </p:nvSpPr>
        <p:spPr>
          <a:xfrm>
            <a:off x="573865" y="533435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673F6CFF-1123-4CFF-A25A-291087861CC3}"/>
              </a:ext>
            </a:extLst>
          </p:cNvPr>
          <p:cNvSpPr/>
          <p:nvPr/>
        </p:nvSpPr>
        <p:spPr>
          <a:xfrm>
            <a:off x="567690" y="53214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C48E0FA-4D03-4225-92FB-B34148C5AA3E}"/>
              </a:ext>
            </a:extLst>
          </p:cNvPr>
          <p:cNvSpPr txBox="1"/>
          <p:nvPr/>
        </p:nvSpPr>
        <p:spPr>
          <a:xfrm>
            <a:off x="504627" y="5300458"/>
            <a:ext cx="1250731" cy="246221"/>
          </a:xfrm>
          <a:prstGeom prst="rect">
            <a:avLst/>
          </a:prstGeom>
          <a:noFill/>
        </p:spPr>
        <p:txBody>
          <a:bodyPr wrap="square" rtlCol="0">
            <a:spAutoFit/>
          </a:bodyPr>
          <a:lstStyle/>
          <a:p>
            <a:r>
              <a:rPr lang="en-US" sz="1000" dirty="0"/>
              <a:t>Harriet </a:t>
            </a:r>
            <a:r>
              <a:rPr lang="en-US" sz="1000" dirty="0" err="1"/>
              <a:t>Clarissima</a:t>
            </a:r>
            <a:r>
              <a:rPr lang="en-US" sz="1000" dirty="0"/>
              <a:t> El </a:t>
            </a:r>
          </a:p>
        </p:txBody>
      </p:sp>
      <p:sp>
        <p:nvSpPr>
          <p:cNvPr id="120" name="Rectangle 119">
            <a:extLst>
              <a:ext uri="{FF2B5EF4-FFF2-40B4-BE49-F238E27FC236}">
                <a16:creationId xmlns:a16="http://schemas.microsoft.com/office/drawing/2014/main" id="{E0553817-5475-44DB-B9AA-D844252902E5}"/>
              </a:ext>
            </a:extLst>
          </p:cNvPr>
          <p:cNvSpPr/>
          <p:nvPr/>
        </p:nvSpPr>
        <p:spPr>
          <a:xfrm>
            <a:off x="8229600" y="2122714"/>
            <a:ext cx="1338943" cy="11974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E4CBD1C-7FB5-4450-89E8-E1E6AED19981}"/>
              </a:ext>
            </a:extLst>
          </p:cNvPr>
          <p:cNvSpPr/>
          <p:nvPr/>
        </p:nvSpPr>
        <p:spPr>
          <a:xfrm>
            <a:off x="8251372" y="4049485"/>
            <a:ext cx="1175657"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C249C71-9B42-4AC2-9CD0-FCFC0E7ECB43}"/>
              </a:ext>
            </a:extLst>
          </p:cNvPr>
          <p:cNvSpPr/>
          <p:nvPr/>
        </p:nvSpPr>
        <p:spPr>
          <a:xfrm>
            <a:off x="8240487" y="5116285"/>
            <a:ext cx="1143000" cy="119744"/>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690A80E2-9EEE-4675-A179-ADACAF524A16}"/>
              </a:ext>
            </a:extLst>
          </p:cNvPr>
          <p:cNvSpPr txBox="1"/>
          <p:nvPr/>
        </p:nvSpPr>
        <p:spPr>
          <a:xfrm rot="16200000">
            <a:off x="-163540" y="1792063"/>
            <a:ext cx="696409" cy="369332"/>
          </a:xfrm>
          <a:prstGeom prst="rect">
            <a:avLst/>
          </a:prstGeom>
          <a:noFill/>
        </p:spPr>
        <p:txBody>
          <a:bodyPr wrap="none" rtlCol="0">
            <a:spAutoFit/>
          </a:bodyPr>
          <a:lstStyle/>
          <a:p>
            <a:r>
              <a:rPr lang="en-US" dirty="0">
                <a:solidFill>
                  <a:srgbClr val="00B050"/>
                </a:solidFill>
              </a:rPr>
              <a:t>Vitals</a:t>
            </a:r>
          </a:p>
        </p:txBody>
      </p:sp>
      <p:sp>
        <p:nvSpPr>
          <p:cNvPr id="82" name="TextBox 81">
            <a:extLst>
              <a:ext uri="{FF2B5EF4-FFF2-40B4-BE49-F238E27FC236}">
                <a16:creationId xmlns:a16="http://schemas.microsoft.com/office/drawing/2014/main" id="{13BF4C6F-E559-4E47-A055-10C5A2A9DBC7}"/>
              </a:ext>
            </a:extLst>
          </p:cNvPr>
          <p:cNvSpPr txBox="1"/>
          <p:nvPr/>
        </p:nvSpPr>
        <p:spPr>
          <a:xfrm rot="16200000">
            <a:off x="-290785" y="4275183"/>
            <a:ext cx="950901" cy="369332"/>
          </a:xfrm>
          <a:prstGeom prst="rect">
            <a:avLst/>
          </a:prstGeom>
          <a:noFill/>
        </p:spPr>
        <p:txBody>
          <a:bodyPr wrap="none" rtlCol="0">
            <a:spAutoFit/>
          </a:bodyPr>
          <a:lstStyle/>
          <a:p>
            <a:r>
              <a:rPr lang="en-US" dirty="0">
                <a:solidFill>
                  <a:srgbClr val="00B050"/>
                </a:solidFill>
              </a:rPr>
              <a:t>Spouses</a:t>
            </a:r>
          </a:p>
        </p:txBody>
      </p:sp>
      <p:sp>
        <p:nvSpPr>
          <p:cNvPr id="91" name="Rectangle 90">
            <a:extLst>
              <a:ext uri="{FF2B5EF4-FFF2-40B4-BE49-F238E27FC236}">
                <a16:creationId xmlns:a16="http://schemas.microsoft.com/office/drawing/2014/main" id="{F990B3A8-97A2-4B44-9170-24A3E395D258}"/>
              </a:ext>
            </a:extLst>
          </p:cNvPr>
          <p:cNvSpPr/>
          <p:nvPr/>
        </p:nvSpPr>
        <p:spPr>
          <a:xfrm>
            <a:off x="8085009" y="3160031"/>
            <a:ext cx="667106" cy="105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F7835DB4-DD33-4FB7-BA59-277C9BC2BB50}"/>
              </a:ext>
            </a:extLst>
          </p:cNvPr>
          <p:cNvSpPr/>
          <p:nvPr/>
        </p:nvSpPr>
        <p:spPr>
          <a:xfrm>
            <a:off x="8074123" y="1788432"/>
            <a:ext cx="710648" cy="94797"/>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6F323E0-D5A5-44CA-812E-D5B7073D9C65}"/>
              </a:ext>
            </a:extLst>
          </p:cNvPr>
          <p:cNvSpPr/>
          <p:nvPr/>
        </p:nvSpPr>
        <p:spPr>
          <a:xfrm>
            <a:off x="8074123" y="1567542"/>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3665E25-5377-40BA-83A8-91D366663E6A}"/>
              </a:ext>
            </a:extLst>
          </p:cNvPr>
          <p:cNvSpPr/>
          <p:nvPr/>
        </p:nvSpPr>
        <p:spPr>
          <a:xfrm>
            <a:off x="8074123" y="1676399"/>
            <a:ext cx="242563"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8CFED0E5-ABA4-4060-9836-F86F12311256}"/>
              </a:ext>
            </a:extLst>
          </p:cNvPr>
          <p:cNvSpPr/>
          <p:nvPr/>
        </p:nvSpPr>
        <p:spPr>
          <a:xfrm>
            <a:off x="8074123" y="1883226"/>
            <a:ext cx="286106"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446EF1A1-AA45-4A93-BAFD-20DD5EAC7FA5}"/>
              </a:ext>
            </a:extLst>
          </p:cNvPr>
          <p:cNvSpPr/>
          <p:nvPr/>
        </p:nvSpPr>
        <p:spPr>
          <a:xfrm>
            <a:off x="8085008" y="3047999"/>
            <a:ext cx="536478" cy="9551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6ED8B99A-2B47-4E2F-B85D-65DC77899D4D}"/>
              </a:ext>
            </a:extLst>
          </p:cNvPr>
          <p:cNvSpPr/>
          <p:nvPr/>
        </p:nvSpPr>
        <p:spPr>
          <a:xfrm>
            <a:off x="8085007" y="3265714"/>
            <a:ext cx="1167849"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E813FD5-7BAD-4D33-8A19-5C07BCEAF759}"/>
              </a:ext>
            </a:extLst>
          </p:cNvPr>
          <p:cNvSpPr/>
          <p:nvPr/>
        </p:nvSpPr>
        <p:spPr>
          <a:xfrm>
            <a:off x="8085007" y="3374571"/>
            <a:ext cx="667107"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632710CC-1E81-4B43-BFEE-52D10C4496D1}"/>
              </a:ext>
            </a:extLst>
          </p:cNvPr>
          <p:cNvSpPr/>
          <p:nvPr/>
        </p:nvSpPr>
        <p:spPr>
          <a:xfrm>
            <a:off x="8095892" y="3483429"/>
            <a:ext cx="721537"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D27FEA5-0A3C-4C9D-BCA1-952FAB03E6D1}"/>
              </a:ext>
            </a:extLst>
          </p:cNvPr>
          <p:cNvSpPr/>
          <p:nvPr/>
        </p:nvSpPr>
        <p:spPr>
          <a:xfrm>
            <a:off x="8095892" y="3592286"/>
            <a:ext cx="808622" cy="97971"/>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8D8B7937-0B94-4DFA-9C67-75FE161A846B}"/>
              </a:ext>
            </a:extLst>
          </p:cNvPr>
          <p:cNvSpPr/>
          <p:nvPr/>
        </p:nvSpPr>
        <p:spPr>
          <a:xfrm>
            <a:off x="8095892" y="3701143"/>
            <a:ext cx="4820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71E04A92-3FE6-4D11-97DD-9AED4570E87A}"/>
              </a:ext>
            </a:extLst>
          </p:cNvPr>
          <p:cNvSpPr/>
          <p:nvPr/>
        </p:nvSpPr>
        <p:spPr>
          <a:xfrm>
            <a:off x="8095892" y="3810000"/>
            <a:ext cx="623565"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88BE0FC-F7D6-4CBA-B32B-28D2CD1E15C3}"/>
              </a:ext>
            </a:extLst>
          </p:cNvPr>
          <p:cNvSpPr/>
          <p:nvPr/>
        </p:nvSpPr>
        <p:spPr>
          <a:xfrm>
            <a:off x="8095892" y="4506686"/>
            <a:ext cx="895708"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33E40CFD-B006-4CF7-9055-E4F70C987056}"/>
              </a:ext>
            </a:extLst>
          </p:cNvPr>
          <p:cNvSpPr/>
          <p:nvPr/>
        </p:nvSpPr>
        <p:spPr>
          <a:xfrm>
            <a:off x="8095892" y="6008913"/>
            <a:ext cx="656222"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F026F84F-BA72-49DD-BF64-042F3BCA736C}"/>
              </a:ext>
            </a:extLst>
          </p:cNvPr>
          <p:cNvSpPr/>
          <p:nvPr/>
        </p:nvSpPr>
        <p:spPr>
          <a:xfrm>
            <a:off x="8095891" y="6117771"/>
            <a:ext cx="754194" cy="108858"/>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F51164B4-29DA-461E-A95E-FB1E0C7E9A06}"/>
              </a:ext>
            </a:extLst>
          </p:cNvPr>
          <p:cNvSpPr/>
          <p:nvPr/>
        </p:nvSpPr>
        <p:spPr>
          <a:xfrm>
            <a:off x="8095891" y="6226629"/>
            <a:ext cx="710651" cy="108857"/>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54EDD6E-A5A0-4C71-8D99-4C0D3D3FF16B}"/>
              </a:ext>
            </a:extLst>
          </p:cNvPr>
          <p:cNvSpPr/>
          <p:nvPr/>
        </p:nvSpPr>
        <p:spPr>
          <a:xfrm>
            <a:off x="8095893" y="6335484"/>
            <a:ext cx="590908" cy="10885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ADA0AA49-6417-4985-967E-A751D7E4E267}"/>
              </a:ext>
            </a:extLst>
          </p:cNvPr>
          <p:cNvSpPr/>
          <p:nvPr/>
        </p:nvSpPr>
        <p:spPr>
          <a:xfrm>
            <a:off x="7627808" y="5380717"/>
            <a:ext cx="1015449" cy="11656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5F4123BF-D975-4DDF-8C4B-10069659BB2C}"/>
              </a:ext>
            </a:extLst>
          </p:cNvPr>
          <p:cNvSpPr/>
          <p:nvPr/>
        </p:nvSpPr>
        <p:spPr>
          <a:xfrm>
            <a:off x="7606037" y="1189717"/>
            <a:ext cx="1244049" cy="10568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5B7057D9-BCB3-4662-95A7-81CF9059B8E5}"/>
              </a:ext>
            </a:extLst>
          </p:cNvPr>
          <p:cNvSpPr/>
          <p:nvPr/>
        </p:nvSpPr>
        <p:spPr>
          <a:xfrm>
            <a:off x="10436324" y="2278289"/>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07FA1AA0-14CC-43DC-B03E-4CCE97BC22CE}"/>
              </a:ext>
            </a:extLst>
          </p:cNvPr>
          <p:cNvSpPr/>
          <p:nvPr/>
        </p:nvSpPr>
        <p:spPr>
          <a:xfrm>
            <a:off x="7584267" y="2408917"/>
            <a:ext cx="710648" cy="10568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4E4C8EBB-3AB2-49B2-B692-99B76D9DE573}"/>
              </a:ext>
            </a:extLst>
          </p:cNvPr>
          <p:cNvSpPr/>
          <p:nvPr/>
        </p:nvSpPr>
        <p:spPr>
          <a:xfrm>
            <a:off x="9532810" y="5522234"/>
            <a:ext cx="1004562" cy="10568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13C5EBB-4D0A-4854-8439-A74181F63717}"/>
              </a:ext>
            </a:extLst>
          </p:cNvPr>
          <p:cNvSpPr/>
          <p:nvPr/>
        </p:nvSpPr>
        <p:spPr>
          <a:xfrm>
            <a:off x="10458096" y="2539548"/>
            <a:ext cx="699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6F1CEA72-6607-4867-8596-D9156CAB44BC}"/>
              </a:ext>
            </a:extLst>
          </p:cNvPr>
          <p:cNvSpPr/>
          <p:nvPr/>
        </p:nvSpPr>
        <p:spPr>
          <a:xfrm>
            <a:off x="7627810" y="2670176"/>
            <a:ext cx="318761" cy="9479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7142B24B-20A1-4CE0-BEB2-3D91F28FF1EE}"/>
              </a:ext>
            </a:extLst>
          </p:cNvPr>
          <p:cNvSpPr/>
          <p:nvPr/>
        </p:nvSpPr>
        <p:spPr>
          <a:xfrm>
            <a:off x="9652551" y="4194178"/>
            <a:ext cx="1472649" cy="105679"/>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368584C6-E117-47D3-9D76-1E53F3DE25F2}"/>
              </a:ext>
            </a:extLst>
          </p:cNvPr>
          <p:cNvSpPr txBox="1"/>
          <p:nvPr/>
        </p:nvSpPr>
        <p:spPr>
          <a:xfrm>
            <a:off x="459471" y="1748085"/>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59" name="TextBox 158">
            <a:extLst>
              <a:ext uri="{FF2B5EF4-FFF2-40B4-BE49-F238E27FC236}">
                <a16:creationId xmlns:a16="http://schemas.microsoft.com/office/drawing/2014/main" id="{34F1CF8E-1EB2-4F7F-BB7E-D76B052DF743}"/>
              </a:ext>
            </a:extLst>
          </p:cNvPr>
          <p:cNvSpPr txBox="1"/>
          <p:nvPr/>
        </p:nvSpPr>
        <p:spPr>
          <a:xfrm>
            <a:off x="448585" y="1334428"/>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60" name="TextBox 159">
            <a:extLst>
              <a:ext uri="{FF2B5EF4-FFF2-40B4-BE49-F238E27FC236}">
                <a16:creationId xmlns:a16="http://schemas.microsoft.com/office/drawing/2014/main" id="{DFBA40EC-0C75-4532-A227-67906D7098BA}"/>
              </a:ext>
            </a:extLst>
          </p:cNvPr>
          <p:cNvSpPr txBox="1"/>
          <p:nvPr/>
        </p:nvSpPr>
        <p:spPr>
          <a:xfrm>
            <a:off x="459471" y="1541257"/>
            <a:ext cx="1250731" cy="246221"/>
          </a:xfrm>
          <a:prstGeom prst="rect">
            <a:avLst/>
          </a:prstGeom>
          <a:noFill/>
        </p:spPr>
        <p:txBody>
          <a:bodyPr wrap="square" rtlCol="0">
            <a:spAutoFit/>
          </a:bodyPr>
          <a:lstStyle/>
          <a:p>
            <a:r>
              <a:rPr lang="en-US" sz="1000" dirty="0"/>
              <a:t>Mamie Anna Souder </a:t>
            </a:r>
          </a:p>
        </p:txBody>
      </p:sp>
      <p:sp>
        <p:nvSpPr>
          <p:cNvPr id="161" name="Rectangle 160">
            <a:extLst>
              <a:ext uri="{FF2B5EF4-FFF2-40B4-BE49-F238E27FC236}">
                <a16:creationId xmlns:a16="http://schemas.microsoft.com/office/drawing/2014/main" id="{EB75E270-F604-415E-9047-B1099AA94C9E}"/>
              </a:ext>
            </a:extLst>
          </p:cNvPr>
          <p:cNvSpPr/>
          <p:nvPr/>
        </p:nvSpPr>
        <p:spPr>
          <a:xfrm>
            <a:off x="528709" y="1575151"/>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Rounded Corners 161">
            <a:extLst>
              <a:ext uri="{FF2B5EF4-FFF2-40B4-BE49-F238E27FC236}">
                <a16:creationId xmlns:a16="http://schemas.microsoft.com/office/drawing/2014/main" id="{72C66B27-029C-40F8-89EA-37BC81104F6F}"/>
              </a:ext>
            </a:extLst>
          </p:cNvPr>
          <p:cNvSpPr/>
          <p:nvPr/>
        </p:nvSpPr>
        <p:spPr>
          <a:xfrm>
            <a:off x="522534" y="15622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F632292-7970-42AD-99DB-B55EF7F5C4CB}"/>
              </a:ext>
            </a:extLst>
          </p:cNvPr>
          <p:cNvSpPr/>
          <p:nvPr/>
        </p:nvSpPr>
        <p:spPr>
          <a:xfrm>
            <a:off x="517823" y="1368322"/>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B1C8C6E0-2FC0-4C97-B1C0-ED709C139544}"/>
              </a:ext>
            </a:extLst>
          </p:cNvPr>
          <p:cNvSpPr/>
          <p:nvPr/>
        </p:nvSpPr>
        <p:spPr>
          <a:xfrm>
            <a:off x="511648" y="13554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3DDD560-794A-410A-A52E-E6E28737E625}"/>
              </a:ext>
            </a:extLst>
          </p:cNvPr>
          <p:cNvSpPr/>
          <p:nvPr/>
        </p:nvSpPr>
        <p:spPr>
          <a:xfrm>
            <a:off x="528709" y="1781979"/>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F2C55FEE-11A2-4BF3-B6DF-BFC6977AD0A7}"/>
              </a:ext>
            </a:extLst>
          </p:cNvPr>
          <p:cNvSpPr/>
          <p:nvPr/>
        </p:nvSpPr>
        <p:spPr>
          <a:xfrm>
            <a:off x="522534" y="17691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E82A1A5B-3880-4060-883C-DFEDF8C87FFE}"/>
              </a:ext>
            </a:extLst>
          </p:cNvPr>
          <p:cNvSpPr txBox="1"/>
          <p:nvPr/>
        </p:nvSpPr>
        <p:spPr>
          <a:xfrm>
            <a:off x="470357" y="1954909"/>
            <a:ext cx="1250731" cy="246221"/>
          </a:xfrm>
          <a:prstGeom prst="rect">
            <a:avLst/>
          </a:prstGeom>
          <a:noFill/>
        </p:spPr>
        <p:txBody>
          <a:bodyPr wrap="square" rtlCol="0">
            <a:spAutoFit/>
          </a:bodyPr>
          <a:lstStyle/>
          <a:p>
            <a:r>
              <a:rPr lang="en-US" sz="1000" dirty="0"/>
              <a:t>Thomas Ely</a:t>
            </a:r>
          </a:p>
        </p:txBody>
      </p:sp>
      <p:sp>
        <p:nvSpPr>
          <p:cNvPr id="168" name="Rectangle 167">
            <a:extLst>
              <a:ext uri="{FF2B5EF4-FFF2-40B4-BE49-F238E27FC236}">
                <a16:creationId xmlns:a16="http://schemas.microsoft.com/office/drawing/2014/main" id="{05F694B1-3ED5-4C10-8FB7-3E30E749D850}"/>
              </a:ext>
            </a:extLst>
          </p:cNvPr>
          <p:cNvSpPr/>
          <p:nvPr/>
        </p:nvSpPr>
        <p:spPr>
          <a:xfrm>
            <a:off x="539595" y="2195631"/>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5666A062-C83F-4090-ADD8-A09DBF199D3B}"/>
              </a:ext>
            </a:extLst>
          </p:cNvPr>
          <p:cNvSpPr txBox="1"/>
          <p:nvPr/>
        </p:nvSpPr>
        <p:spPr>
          <a:xfrm>
            <a:off x="470357" y="2368565"/>
            <a:ext cx="1250731" cy="246221"/>
          </a:xfrm>
          <a:prstGeom prst="rect">
            <a:avLst/>
          </a:prstGeom>
          <a:noFill/>
        </p:spPr>
        <p:txBody>
          <a:bodyPr wrap="square" rtlCol="0">
            <a:spAutoFit/>
          </a:bodyPr>
          <a:lstStyle/>
          <a:p>
            <a:r>
              <a:rPr lang="en-US" sz="1000" dirty="0"/>
              <a:t>Ben-Ezra Stiles</a:t>
            </a:r>
          </a:p>
        </p:txBody>
      </p:sp>
      <p:sp>
        <p:nvSpPr>
          <p:cNvPr id="170" name="Rectangle 169">
            <a:extLst>
              <a:ext uri="{FF2B5EF4-FFF2-40B4-BE49-F238E27FC236}">
                <a16:creationId xmlns:a16="http://schemas.microsoft.com/office/drawing/2014/main" id="{6A4805AD-55C5-462B-89FC-B08ACE967DB8}"/>
              </a:ext>
            </a:extLst>
          </p:cNvPr>
          <p:cNvSpPr/>
          <p:nvPr/>
        </p:nvSpPr>
        <p:spPr>
          <a:xfrm>
            <a:off x="539595" y="240245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5B8C50E1-01AC-49C1-8E3A-9A2242B6CFBE}"/>
              </a:ext>
            </a:extLst>
          </p:cNvPr>
          <p:cNvSpPr/>
          <p:nvPr/>
        </p:nvSpPr>
        <p:spPr>
          <a:xfrm>
            <a:off x="533420" y="23895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8942EDC5-CECA-4E00-9F0B-BF6D98D5CAD8}"/>
              </a:ext>
            </a:extLst>
          </p:cNvPr>
          <p:cNvSpPr txBox="1"/>
          <p:nvPr/>
        </p:nvSpPr>
        <p:spPr>
          <a:xfrm>
            <a:off x="470357" y="2161737"/>
            <a:ext cx="1250731" cy="246221"/>
          </a:xfrm>
          <a:prstGeom prst="rect">
            <a:avLst/>
          </a:prstGeom>
          <a:noFill/>
        </p:spPr>
        <p:txBody>
          <a:bodyPr wrap="square" rtlCol="0">
            <a:spAutoFit/>
          </a:bodyPr>
          <a:lstStyle/>
          <a:p>
            <a:r>
              <a:rPr lang="en-US" sz="1000" dirty="0"/>
              <a:t>Jeannie St. Clair</a:t>
            </a:r>
          </a:p>
        </p:txBody>
      </p:sp>
      <p:sp>
        <p:nvSpPr>
          <p:cNvPr id="173" name="Rectangle: Rounded Corners 172">
            <a:extLst>
              <a:ext uri="{FF2B5EF4-FFF2-40B4-BE49-F238E27FC236}">
                <a16:creationId xmlns:a16="http://schemas.microsoft.com/office/drawing/2014/main" id="{E651DCDB-2EAA-4F57-B02C-DEFCF8311242}"/>
              </a:ext>
            </a:extLst>
          </p:cNvPr>
          <p:cNvSpPr/>
          <p:nvPr/>
        </p:nvSpPr>
        <p:spPr>
          <a:xfrm>
            <a:off x="533420" y="2182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2625DD22-B07E-48AD-AB79-9570800DB2E9}"/>
              </a:ext>
            </a:extLst>
          </p:cNvPr>
          <p:cNvSpPr/>
          <p:nvPr/>
        </p:nvSpPr>
        <p:spPr>
          <a:xfrm>
            <a:off x="539595" y="198880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24D6E0EC-85BE-41D8-A87A-A40B964BA791}"/>
              </a:ext>
            </a:extLst>
          </p:cNvPr>
          <p:cNvSpPr/>
          <p:nvPr/>
        </p:nvSpPr>
        <p:spPr>
          <a:xfrm>
            <a:off x="533420" y="19759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940DFB0F-43E3-40BB-B014-3B9EF16D3726}"/>
              </a:ext>
            </a:extLst>
          </p:cNvPr>
          <p:cNvSpPr txBox="1"/>
          <p:nvPr/>
        </p:nvSpPr>
        <p:spPr>
          <a:xfrm>
            <a:off x="1723828" y="4353394"/>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77" name="TextBox 176">
            <a:extLst>
              <a:ext uri="{FF2B5EF4-FFF2-40B4-BE49-F238E27FC236}">
                <a16:creationId xmlns:a16="http://schemas.microsoft.com/office/drawing/2014/main" id="{8535AF8C-31E8-47F5-A248-F3905599BC74}"/>
              </a:ext>
            </a:extLst>
          </p:cNvPr>
          <p:cNvSpPr txBox="1"/>
          <p:nvPr/>
        </p:nvSpPr>
        <p:spPr>
          <a:xfrm>
            <a:off x="1712942" y="3939737"/>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78" name="TextBox 177">
            <a:extLst>
              <a:ext uri="{FF2B5EF4-FFF2-40B4-BE49-F238E27FC236}">
                <a16:creationId xmlns:a16="http://schemas.microsoft.com/office/drawing/2014/main" id="{C3DB9683-1387-4462-B22F-86C00F0541F9}"/>
              </a:ext>
            </a:extLst>
          </p:cNvPr>
          <p:cNvSpPr txBox="1"/>
          <p:nvPr/>
        </p:nvSpPr>
        <p:spPr>
          <a:xfrm>
            <a:off x="1723828" y="4146566"/>
            <a:ext cx="1250731" cy="246221"/>
          </a:xfrm>
          <a:prstGeom prst="rect">
            <a:avLst/>
          </a:prstGeom>
          <a:noFill/>
        </p:spPr>
        <p:txBody>
          <a:bodyPr wrap="square" rtlCol="0">
            <a:spAutoFit/>
          </a:bodyPr>
          <a:lstStyle/>
          <a:p>
            <a:r>
              <a:rPr lang="en-US" sz="1000" dirty="0"/>
              <a:t>Mamie Anna Souder </a:t>
            </a:r>
          </a:p>
        </p:txBody>
      </p:sp>
      <p:sp>
        <p:nvSpPr>
          <p:cNvPr id="179" name="Rectangle 178">
            <a:extLst>
              <a:ext uri="{FF2B5EF4-FFF2-40B4-BE49-F238E27FC236}">
                <a16:creationId xmlns:a16="http://schemas.microsoft.com/office/drawing/2014/main" id="{75548217-0B07-450B-8330-F9CEB1CCF7FC}"/>
              </a:ext>
            </a:extLst>
          </p:cNvPr>
          <p:cNvSpPr/>
          <p:nvPr/>
        </p:nvSpPr>
        <p:spPr>
          <a:xfrm>
            <a:off x="1793066" y="418046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Rounded Corners 179">
            <a:extLst>
              <a:ext uri="{FF2B5EF4-FFF2-40B4-BE49-F238E27FC236}">
                <a16:creationId xmlns:a16="http://schemas.microsoft.com/office/drawing/2014/main" id="{589A6BE9-E7D7-4653-A7FF-E99D59E533B7}"/>
              </a:ext>
            </a:extLst>
          </p:cNvPr>
          <p:cNvSpPr/>
          <p:nvPr/>
        </p:nvSpPr>
        <p:spPr>
          <a:xfrm>
            <a:off x="1786891" y="41675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9D95BE60-2C5D-41AB-85A7-607F9A0FAF41}"/>
              </a:ext>
            </a:extLst>
          </p:cNvPr>
          <p:cNvSpPr/>
          <p:nvPr/>
        </p:nvSpPr>
        <p:spPr>
          <a:xfrm>
            <a:off x="1782180" y="397363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6E8D67C7-66BA-4FEE-AC97-1A3AC57A912B}"/>
              </a:ext>
            </a:extLst>
          </p:cNvPr>
          <p:cNvSpPr/>
          <p:nvPr/>
        </p:nvSpPr>
        <p:spPr>
          <a:xfrm>
            <a:off x="1776005" y="3960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0409BDD-7635-4039-B84D-7D18E192A245}"/>
              </a:ext>
            </a:extLst>
          </p:cNvPr>
          <p:cNvSpPr/>
          <p:nvPr/>
        </p:nvSpPr>
        <p:spPr>
          <a:xfrm>
            <a:off x="1793066" y="4387288"/>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EAED744-5A54-4A91-8EFC-4C3D1FA4B0B5}"/>
              </a:ext>
            </a:extLst>
          </p:cNvPr>
          <p:cNvSpPr/>
          <p:nvPr/>
        </p:nvSpPr>
        <p:spPr>
          <a:xfrm>
            <a:off x="1786891" y="43744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07CDA1-F344-4AAD-958E-9DB2C8AF9B8B}"/>
              </a:ext>
            </a:extLst>
          </p:cNvPr>
          <p:cNvSpPr txBox="1"/>
          <p:nvPr/>
        </p:nvSpPr>
        <p:spPr>
          <a:xfrm>
            <a:off x="3320143" y="489054"/>
            <a:ext cx="343364" cy="369332"/>
          </a:xfrm>
          <a:prstGeom prst="rect">
            <a:avLst/>
          </a:prstGeom>
          <a:noFill/>
        </p:spPr>
        <p:txBody>
          <a:bodyPr wrap="none" rtlCol="0">
            <a:spAutoFit/>
          </a:bodyPr>
          <a:lstStyle/>
          <a:p>
            <a:r>
              <a:rPr lang="en-US" dirty="0"/>
              <a:t>…</a:t>
            </a:r>
          </a:p>
        </p:txBody>
      </p:sp>
      <p:sp>
        <p:nvSpPr>
          <p:cNvPr id="185" name="Rectangle: Rounded Corners 184">
            <a:extLst>
              <a:ext uri="{FF2B5EF4-FFF2-40B4-BE49-F238E27FC236}">
                <a16:creationId xmlns:a16="http://schemas.microsoft.com/office/drawing/2014/main" id="{1510C381-ABA6-439E-975D-E26F7879A64D}"/>
              </a:ext>
            </a:extLst>
          </p:cNvPr>
          <p:cNvSpPr/>
          <p:nvPr/>
        </p:nvSpPr>
        <p:spPr>
          <a:xfrm>
            <a:off x="1779927" y="45943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382B7836-284A-4A5E-B08E-2667A391DC16}"/>
              </a:ext>
            </a:extLst>
          </p:cNvPr>
          <p:cNvSpPr txBox="1"/>
          <p:nvPr/>
        </p:nvSpPr>
        <p:spPr>
          <a:xfrm>
            <a:off x="1716864" y="457336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87" name="TextBox 186">
            <a:extLst>
              <a:ext uri="{FF2B5EF4-FFF2-40B4-BE49-F238E27FC236}">
                <a16:creationId xmlns:a16="http://schemas.microsoft.com/office/drawing/2014/main" id="{FAF42CA1-6512-4EB2-B6F6-80317E77E0FF}"/>
              </a:ext>
            </a:extLst>
          </p:cNvPr>
          <p:cNvSpPr txBox="1"/>
          <p:nvPr/>
        </p:nvSpPr>
        <p:spPr>
          <a:xfrm>
            <a:off x="516774" y="4353390"/>
            <a:ext cx="1250731" cy="246221"/>
          </a:xfrm>
          <a:prstGeom prst="rect">
            <a:avLst/>
          </a:prstGeom>
          <a:noFill/>
        </p:spPr>
        <p:txBody>
          <a:bodyPr wrap="square" rtlCol="0">
            <a:spAutoFit/>
          </a:bodyPr>
          <a:lstStyle/>
          <a:p>
            <a:r>
              <a:rPr lang="en-US" sz="1000" dirty="0"/>
              <a:t>Thomas Ely</a:t>
            </a:r>
          </a:p>
        </p:txBody>
      </p:sp>
      <p:sp>
        <p:nvSpPr>
          <p:cNvPr id="188" name="Rectangle 187">
            <a:extLst>
              <a:ext uri="{FF2B5EF4-FFF2-40B4-BE49-F238E27FC236}">
                <a16:creationId xmlns:a16="http://schemas.microsoft.com/office/drawing/2014/main" id="{89366462-4BF3-4726-A661-306F8D394308}"/>
              </a:ext>
            </a:extLst>
          </p:cNvPr>
          <p:cNvSpPr/>
          <p:nvPr/>
        </p:nvSpPr>
        <p:spPr>
          <a:xfrm>
            <a:off x="586012" y="4594112"/>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a:extLst>
              <a:ext uri="{FF2B5EF4-FFF2-40B4-BE49-F238E27FC236}">
                <a16:creationId xmlns:a16="http://schemas.microsoft.com/office/drawing/2014/main" id="{03528CA6-F7AD-4DCC-9F95-D5C194FCF93C}"/>
              </a:ext>
            </a:extLst>
          </p:cNvPr>
          <p:cNvSpPr txBox="1"/>
          <p:nvPr/>
        </p:nvSpPr>
        <p:spPr>
          <a:xfrm>
            <a:off x="526399" y="4767046"/>
            <a:ext cx="1250731" cy="246221"/>
          </a:xfrm>
          <a:prstGeom prst="rect">
            <a:avLst/>
          </a:prstGeom>
          <a:noFill/>
        </p:spPr>
        <p:txBody>
          <a:bodyPr wrap="square" rtlCol="0">
            <a:spAutoFit/>
          </a:bodyPr>
          <a:lstStyle/>
          <a:p>
            <a:r>
              <a:rPr lang="en-US" sz="1000" dirty="0"/>
              <a:t>Ben-Ezra Stiles</a:t>
            </a:r>
          </a:p>
        </p:txBody>
      </p:sp>
      <p:sp>
        <p:nvSpPr>
          <p:cNvPr id="190" name="Rectangle 189">
            <a:extLst>
              <a:ext uri="{FF2B5EF4-FFF2-40B4-BE49-F238E27FC236}">
                <a16:creationId xmlns:a16="http://schemas.microsoft.com/office/drawing/2014/main" id="{4C6A58EA-3B12-437D-B9AB-B71ECEB89510}"/>
              </a:ext>
            </a:extLst>
          </p:cNvPr>
          <p:cNvSpPr/>
          <p:nvPr/>
        </p:nvSpPr>
        <p:spPr>
          <a:xfrm>
            <a:off x="586012" y="4800940"/>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8BC9A7DC-F7B2-432B-BA81-C7B66D96AE36}"/>
              </a:ext>
            </a:extLst>
          </p:cNvPr>
          <p:cNvSpPr/>
          <p:nvPr/>
        </p:nvSpPr>
        <p:spPr>
          <a:xfrm>
            <a:off x="579837" y="47880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A28FCABF-E2E7-49FF-8E53-7F132BE63B89}"/>
              </a:ext>
            </a:extLst>
          </p:cNvPr>
          <p:cNvSpPr txBox="1"/>
          <p:nvPr/>
        </p:nvSpPr>
        <p:spPr>
          <a:xfrm>
            <a:off x="516774" y="4560218"/>
            <a:ext cx="1250731" cy="246221"/>
          </a:xfrm>
          <a:prstGeom prst="rect">
            <a:avLst/>
          </a:prstGeom>
          <a:noFill/>
        </p:spPr>
        <p:txBody>
          <a:bodyPr wrap="square" rtlCol="0">
            <a:spAutoFit/>
          </a:bodyPr>
          <a:lstStyle/>
          <a:p>
            <a:r>
              <a:rPr lang="en-US" sz="1000" dirty="0"/>
              <a:t>Jeannie St. Clair</a:t>
            </a:r>
          </a:p>
        </p:txBody>
      </p:sp>
      <p:sp>
        <p:nvSpPr>
          <p:cNvPr id="193" name="Rectangle: Rounded Corners 192">
            <a:extLst>
              <a:ext uri="{FF2B5EF4-FFF2-40B4-BE49-F238E27FC236}">
                <a16:creationId xmlns:a16="http://schemas.microsoft.com/office/drawing/2014/main" id="{1870E67A-0CDF-4DD9-8A13-8F007C984B23}"/>
              </a:ext>
            </a:extLst>
          </p:cNvPr>
          <p:cNvSpPr/>
          <p:nvPr/>
        </p:nvSpPr>
        <p:spPr>
          <a:xfrm>
            <a:off x="579837" y="45812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C38C23A3-D02F-4978-B2E5-003DE4E38CAA}"/>
              </a:ext>
            </a:extLst>
          </p:cNvPr>
          <p:cNvSpPr/>
          <p:nvPr/>
        </p:nvSpPr>
        <p:spPr>
          <a:xfrm>
            <a:off x="586012" y="438728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B22A946C-CACB-4F8E-8EB0-599F2F532672}"/>
              </a:ext>
            </a:extLst>
          </p:cNvPr>
          <p:cNvSpPr/>
          <p:nvPr/>
        </p:nvSpPr>
        <p:spPr>
          <a:xfrm>
            <a:off x="579837" y="4374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653F0AD6-C7BE-491A-89DA-A25FB9F662BD}"/>
              </a:ext>
            </a:extLst>
          </p:cNvPr>
          <p:cNvSpPr txBox="1"/>
          <p:nvPr/>
        </p:nvSpPr>
        <p:spPr>
          <a:xfrm>
            <a:off x="515514" y="6127766"/>
            <a:ext cx="1250731" cy="246221"/>
          </a:xfrm>
          <a:prstGeom prst="rect">
            <a:avLst/>
          </a:prstGeom>
          <a:noFill/>
        </p:spPr>
        <p:txBody>
          <a:bodyPr wrap="square" rtlCol="0">
            <a:spAutoFit/>
          </a:bodyPr>
          <a:lstStyle/>
          <a:p>
            <a:r>
              <a:rPr lang="en-US" sz="1000" dirty="0"/>
              <a:t>Beale </a:t>
            </a:r>
            <a:r>
              <a:rPr lang="en-US" sz="1000" dirty="0" err="1"/>
              <a:t>Steenberger</a:t>
            </a:r>
            <a:r>
              <a:rPr lang="en-US" sz="1000" dirty="0"/>
              <a:t> B </a:t>
            </a:r>
          </a:p>
        </p:txBody>
      </p:sp>
      <p:sp>
        <p:nvSpPr>
          <p:cNvPr id="197" name="TextBox 196">
            <a:extLst>
              <a:ext uri="{FF2B5EF4-FFF2-40B4-BE49-F238E27FC236}">
                <a16:creationId xmlns:a16="http://schemas.microsoft.com/office/drawing/2014/main" id="{DDEC4242-14BF-44E3-BE5A-94F9B811FD12}"/>
              </a:ext>
            </a:extLst>
          </p:cNvPr>
          <p:cNvSpPr txBox="1"/>
          <p:nvPr/>
        </p:nvSpPr>
        <p:spPr>
          <a:xfrm>
            <a:off x="504628" y="5714109"/>
            <a:ext cx="1250731" cy="246221"/>
          </a:xfrm>
          <a:prstGeom prst="rect">
            <a:avLst/>
          </a:prstGeom>
          <a:noFill/>
        </p:spPr>
        <p:txBody>
          <a:bodyPr wrap="square" rtlCol="0">
            <a:spAutoFit/>
          </a:bodyPr>
          <a:lstStyle/>
          <a:p>
            <a:r>
              <a:rPr lang="en-US" sz="1000" dirty="0"/>
              <a:t>Clara </a:t>
            </a:r>
            <a:r>
              <a:rPr lang="en-US" sz="1000" dirty="0" err="1"/>
              <a:t>Vanola</a:t>
            </a:r>
            <a:r>
              <a:rPr lang="en-US" sz="1000" dirty="0"/>
              <a:t> Major </a:t>
            </a:r>
          </a:p>
        </p:txBody>
      </p:sp>
      <p:sp>
        <p:nvSpPr>
          <p:cNvPr id="198" name="TextBox 197">
            <a:extLst>
              <a:ext uri="{FF2B5EF4-FFF2-40B4-BE49-F238E27FC236}">
                <a16:creationId xmlns:a16="http://schemas.microsoft.com/office/drawing/2014/main" id="{5E1DAF45-B4A6-47A7-906E-06C31648CD83}"/>
              </a:ext>
            </a:extLst>
          </p:cNvPr>
          <p:cNvSpPr txBox="1"/>
          <p:nvPr/>
        </p:nvSpPr>
        <p:spPr>
          <a:xfrm>
            <a:off x="515514" y="5920938"/>
            <a:ext cx="1250731" cy="246221"/>
          </a:xfrm>
          <a:prstGeom prst="rect">
            <a:avLst/>
          </a:prstGeom>
          <a:noFill/>
        </p:spPr>
        <p:txBody>
          <a:bodyPr wrap="square" rtlCol="0">
            <a:spAutoFit/>
          </a:bodyPr>
          <a:lstStyle/>
          <a:p>
            <a:r>
              <a:rPr lang="en-US" sz="1000" dirty="0"/>
              <a:t>Mamie Anna Souder </a:t>
            </a:r>
          </a:p>
        </p:txBody>
      </p:sp>
      <p:sp>
        <p:nvSpPr>
          <p:cNvPr id="199" name="Rectangle 198">
            <a:extLst>
              <a:ext uri="{FF2B5EF4-FFF2-40B4-BE49-F238E27FC236}">
                <a16:creationId xmlns:a16="http://schemas.microsoft.com/office/drawing/2014/main" id="{C6F89BD9-59F6-4F82-8DB6-092F37D84B1C}"/>
              </a:ext>
            </a:extLst>
          </p:cNvPr>
          <p:cNvSpPr/>
          <p:nvPr/>
        </p:nvSpPr>
        <p:spPr>
          <a:xfrm>
            <a:off x="584752" y="595483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F112237F-CD72-4163-973B-045724F458F0}"/>
              </a:ext>
            </a:extLst>
          </p:cNvPr>
          <p:cNvSpPr/>
          <p:nvPr/>
        </p:nvSpPr>
        <p:spPr>
          <a:xfrm>
            <a:off x="578577" y="594195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3D4F4DF-EC17-4B5F-AC9E-FA8802EAE291}"/>
              </a:ext>
            </a:extLst>
          </p:cNvPr>
          <p:cNvSpPr/>
          <p:nvPr/>
        </p:nvSpPr>
        <p:spPr>
          <a:xfrm>
            <a:off x="573866" y="574800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4DBA62CA-45DE-4B95-B504-49C2BAD0509C}"/>
              </a:ext>
            </a:extLst>
          </p:cNvPr>
          <p:cNvSpPr/>
          <p:nvPr/>
        </p:nvSpPr>
        <p:spPr>
          <a:xfrm>
            <a:off x="567691" y="57351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26DE0EA-A87A-4CAA-8406-558C24EBEAC0}"/>
              </a:ext>
            </a:extLst>
          </p:cNvPr>
          <p:cNvSpPr/>
          <p:nvPr/>
        </p:nvSpPr>
        <p:spPr>
          <a:xfrm>
            <a:off x="584752" y="616166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3AAB5A3A-28A3-4E20-8E29-C615F1E66171}"/>
              </a:ext>
            </a:extLst>
          </p:cNvPr>
          <p:cNvSpPr/>
          <p:nvPr/>
        </p:nvSpPr>
        <p:spPr>
          <a:xfrm>
            <a:off x="578577" y="61487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51361CE2-CA0F-44FB-91CE-BFC37A3C59D3}"/>
              </a:ext>
            </a:extLst>
          </p:cNvPr>
          <p:cNvSpPr txBox="1"/>
          <p:nvPr/>
        </p:nvSpPr>
        <p:spPr>
          <a:xfrm rot="16200000">
            <a:off x="-259302" y="5665919"/>
            <a:ext cx="887935" cy="369332"/>
          </a:xfrm>
          <a:prstGeom prst="rect">
            <a:avLst/>
          </a:prstGeom>
          <a:noFill/>
        </p:spPr>
        <p:txBody>
          <a:bodyPr wrap="none" rtlCol="0">
            <a:spAutoFit/>
          </a:bodyPr>
          <a:lstStyle/>
          <a:p>
            <a:r>
              <a:rPr lang="en-US" dirty="0">
                <a:solidFill>
                  <a:srgbClr val="00B050"/>
                </a:solidFill>
              </a:rPr>
              <a:t>Parents</a:t>
            </a:r>
          </a:p>
        </p:txBody>
      </p:sp>
      <p:sp>
        <p:nvSpPr>
          <p:cNvPr id="206" name="TextBox 205">
            <a:extLst>
              <a:ext uri="{FF2B5EF4-FFF2-40B4-BE49-F238E27FC236}">
                <a16:creationId xmlns:a16="http://schemas.microsoft.com/office/drawing/2014/main" id="{50FF967A-4B7F-4AC6-A9CF-F7EE451FFA72}"/>
              </a:ext>
            </a:extLst>
          </p:cNvPr>
          <p:cNvSpPr txBox="1"/>
          <p:nvPr/>
        </p:nvSpPr>
        <p:spPr>
          <a:xfrm>
            <a:off x="476002" y="2701589"/>
            <a:ext cx="1250731" cy="246221"/>
          </a:xfrm>
          <a:prstGeom prst="rect">
            <a:avLst/>
          </a:prstGeom>
          <a:noFill/>
        </p:spPr>
        <p:txBody>
          <a:bodyPr wrap="square" rtlCol="0">
            <a:spAutoFit/>
          </a:bodyPr>
          <a:lstStyle/>
          <a:p>
            <a:r>
              <a:rPr lang="en-US" sz="1000" dirty="0"/>
              <a:t>1817</a:t>
            </a:r>
          </a:p>
        </p:txBody>
      </p:sp>
      <p:sp>
        <p:nvSpPr>
          <p:cNvPr id="208" name="Rectangle: Rounded Corners 207">
            <a:extLst>
              <a:ext uri="{FF2B5EF4-FFF2-40B4-BE49-F238E27FC236}">
                <a16:creationId xmlns:a16="http://schemas.microsoft.com/office/drawing/2014/main" id="{0B6D4F62-8F29-47CF-81E8-21A3B3952A89}"/>
              </a:ext>
            </a:extLst>
          </p:cNvPr>
          <p:cNvSpPr/>
          <p:nvPr/>
        </p:nvSpPr>
        <p:spPr>
          <a:xfrm>
            <a:off x="539065" y="27226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8C6335AF-F78E-4189-BB9B-AEBCECF77E79}"/>
              </a:ext>
            </a:extLst>
          </p:cNvPr>
          <p:cNvSpPr/>
          <p:nvPr/>
        </p:nvSpPr>
        <p:spPr>
          <a:xfrm>
            <a:off x="550885" y="3316859"/>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Rounded Corners 210">
            <a:extLst>
              <a:ext uri="{FF2B5EF4-FFF2-40B4-BE49-F238E27FC236}">
                <a16:creationId xmlns:a16="http://schemas.microsoft.com/office/drawing/2014/main" id="{9C1D26BE-B884-48C9-894F-8F5A312027C6}"/>
              </a:ext>
            </a:extLst>
          </p:cNvPr>
          <p:cNvSpPr/>
          <p:nvPr/>
        </p:nvSpPr>
        <p:spPr>
          <a:xfrm>
            <a:off x="544710" y="33039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F292A31-9E9D-4BEE-B3F3-ECDAACBA81C4}"/>
              </a:ext>
            </a:extLst>
          </p:cNvPr>
          <p:cNvSpPr/>
          <p:nvPr/>
        </p:nvSpPr>
        <p:spPr>
          <a:xfrm>
            <a:off x="7837863" y="5512550"/>
            <a:ext cx="911025" cy="120605"/>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extLst>
              <a:ext uri="{FF2B5EF4-FFF2-40B4-BE49-F238E27FC236}">
                <a16:creationId xmlns:a16="http://schemas.microsoft.com/office/drawing/2014/main" id="{E814ABE5-3303-4B15-A6EE-3DEDC879F3E2}"/>
              </a:ext>
            </a:extLst>
          </p:cNvPr>
          <p:cNvSpPr/>
          <p:nvPr/>
        </p:nvSpPr>
        <p:spPr>
          <a:xfrm>
            <a:off x="7832219" y="1307439"/>
            <a:ext cx="566713" cy="126249"/>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7DC7801-2EB4-47BF-A1EF-459CCC1B7E86}"/>
              </a:ext>
            </a:extLst>
          </p:cNvPr>
          <p:cNvSpPr/>
          <p:nvPr/>
        </p:nvSpPr>
        <p:spPr>
          <a:xfrm>
            <a:off x="2989285" y="3971621"/>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97054C1B-EBF6-4752-982C-2D0FC3D43C91}"/>
              </a:ext>
            </a:extLst>
          </p:cNvPr>
          <p:cNvSpPr txBox="1"/>
          <p:nvPr/>
        </p:nvSpPr>
        <p:spPr>
          <a:xfrm>
            <a:off x="2920047" y="3937727"/>
            <a:ext cx="1250731" cy="246221"/>
          </a:xfrm>
          <a:prstGeom prst="rect">
            <a:avLst/>
          </a:prstGeom>
          <a:noFill/>
        </p:spPr>
        <p:txBody>
          <a:bodyPr wrap="square" rtlCol="0">
            <a:spAutoFit/>
          </a:bodyPr>
          <a:lstStyle/>
          <a:p>
            <a:r>
              <a:rPr lang="en-US" sz="1000" dirty="0"/>
              <a:t>1848</a:t>
            </a:r>
          </a:p>
        </p:txBody>
      </p:sp>
      <p:sp>
        <p:nvSpPr>
          <p:cNvPr id="143" name="Rectangle: Rounded Corners 142">
            <a:extLst>
              <a:ext uri="{FF2B5EF4-FFF2-40B4-BE49-F238E27FC236}">
                <a16:creationId xmlns:a16="http://schemas.microsoft.com/office/drawing/2014/main" id="{C8F1D25C-A81B-4828-A77C-C2B214FC2477}"/>
              </a:ext>
            </a:extLst>
          </p:cNvPr>
          <p:cNvSpPr/>
          <p:nvPr/>
        </p:nvSpPr>
        <p:spPr>
          <a:xfrm>
            <a:off x="2983110" y="39587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547345B8-79EE-4E09-A3D3-FBBF85960B17}"/>
              </a:ext>
            </a:extLst>
          </p:cNvPr>
          <p:cNvSpPr txBox="1"/>
          <p:nvPr/>
        </p:nvSpPr>
        <p:spPr>
          <a:xfrm>
            <a:off x="2925691" y="4146569"/>
            <a:ext cx="1250731" cy="246221"/>
          </a:xfrm>
          <a:prstGeom prst="rect">
            <a:avLst/>
          </a:prstGeom>
          <a:noFill/>
        </p:spPr>
        <p:txBody>
          <a:bodyPr wrap="square" rtlCol="0">
            <a:spAutoFit/>
          </a:bodyPr>
          <a:lstStyle/>
          <a:p>
            <a:r>
              <a:rPr lang="en-US" sz="1000" dirty="0"/>
              <a:t>1873</a:t>
            </a:r>
          </a:p>
        </p:txBody>
      </p:sp>
      <p:sp>
        <p:nvSpPr>
          <p:cNvPr id="146" name="Rectangle: Rounded Corners 145">
            <a:extLst>
              <a:ext uri="{FF2B5EF4-FFF2-40B4-BE49-F238E27FC236}">
                <a16:creationId xmlns:a16="http://schemas.microsoft.com/office/drawing/2014/main" id="{60AB051F-D16D-4DFC-99C5-6C6347C6D019}"/>
              </a:ext>
            </a:extLst>
          </p:cNvPr>
          <p:cNvSpPr/>
          <p:nvPr/>
        </p:nvSpPr>
        <p:spPr>
          <a:xfrm>
            <a:off x="2988754" y="41675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C4807FA8-73D0-471A-A2A1-585716F8752E}"/>
              </a:ext>
            </a:extLst>
          </p:cNvPr>
          <p:cNvSpPr/>
          <p:nvPr/>
        </p:nvSpPr>
        <p:spPr>
          <a:xfrm>
            <a:off x="2989285" y="5552066"/>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81615A1A-C9A4-48C8-BFFA-002D1808C0F9}"/>
              </a:ext>
            </a:extLst>
          </p:cNvPr>
          <p:cNvSpPr/>
          <p:nvPr/>
        </p:nvSpPr>
        <p:spPr>
          <a:xfrm>
            <a:off x="2983641" y="5343224"/>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Box 155">
            <a:extLst>
              <a:ext uri="{FF2B5EF4-FFF2-40B4-BE49-F238E27FC236}">
                <a16:creationId xmlns:a16="http://schemas.microsoft.com/office/drawing/2014/main" id="{0E0698CA-5849-4818-93B6-6D72C43A4064}"/>
              </a:ext>
            </a:extLst>
          </p:cNvPr>
          <p:cNvSpPr txBox="1"/>
          <p:nvPr/>
        </p:nvSpPr>
        <p:spPr>
          <a:xfrm>
            <a:off x="2914403" y="5309330"/>
            <a:ext cx="1250731" cy="246221"/>
          </a:xfrm>
          <a:prstGeom prst="rect">
            <a:avLst/>
          </a:prstGeom>
          <a:noFill/>
        </p:spPr>
        <p:txBody>
          <a:bodyPr wrap="square" rtlCol="0">
            <a:spAutoFit/>
          </a:bodyPr>
          <a:lstStyle/>
          <a:p>
            <a:r>
              <a:rPr lang="en-US" sz="1000" dirty="0"/>
              <a:t>Jane Clark</a:t>
            </a:r>
          </a:p>
        </p:txBody>
      </p:sp>
      <p:sp>
        <p:nvSpPr>
          <p:cNvPr id="214" name="Rectangle: Rounded Corners 213">
            <a:extLst>
              <a:ext uri="{FF2B5EF4-FFF2-40B4-BE49-F238E27FC236}">
                <a16:creationId xmlns:a16="http://schemas.microsoft.com/office/drawing/2014/main" id="{66135C57-1406-4445-A342-7CF87EC27DC1}"/>
              </a:ext>
            </a:extLst>
          </p:cNvPr>
          <p:cNvSpPr/>
          <p:nvPr/>
        </p:nvSpPr>
        <p:spPr>
          <a:xfrm>
            <a:off x="2977466" y="53303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7025BD5F-E9F5-4904-9A0A-9CCAC83CA05B}"/>
              </a:ext>
            </a:extLst>
          </p:cNvPr>
          <p:cNvSpPr txBox="1"/>
          <p:nvPr/>
        </p:nvSpPr>
        <p:spPr>
          <a:xfrm>
            <a:off x="2920047" y="5518172"/>
            <a:ext cx="1250731" cy="246221"/>
          </a:xfrm>
          <a:prstGeom prst="rect">
            <a:avLst/>
          </a:prstGeom>
          <a:noFill/>
        </p:spPr>
        <p:txBody>
          <a:bodyPr wrap="square" rtlCol="0">
            <a:spAutoFit/>
          </a:bodyPr>
          <a:lstStyle/>
          <a:p>
            <a:r>
              <a:rPr lang="en-US" sz="1000" dirty="0"/>
              <a:t>Deborah A. Beatty</a:t>
            </a:r>
          </a:p>
        </p:txBody>
      </p:sp>
      <p:sp>
        <p:nvSpPr>
          <p:cNvPr id="216" name="Rectangle: Rounded Corners 215">
            <a:extLst>
              <a:ext uri="{FF2B5EF4-FFF2-40B4-BE49-F238E27FC236}">
                <a16:creationId xmlns:a16="http://schemas.microsoft.com/office/drawing/2014/main" id="{1EDBB88E-83E0-4EB8-A8C0-5BBB4BD13223}"/>
              </a:ext>
            </a:extLst>
          </p:cNvPr>
          <p:cNvSpPr/>
          <p:nvPr/>
        </p:nvSpPr>
        <p:spPr>
          <a:xfrm>
            <a:off x="2983110" y="553919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4044789A-7DE9-413B-A296-3BC26A559AE0}"/>
              </a:ext>
            </a:extLst>
          </p:cNvPr>
          <p:cNvSpPr/>
          <p:nvPr/>
        </p:nvSpPr>
        <p:spPr>
          <a:xfrm>
            <a:off x="1769151" y="55351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31ACD267-5844-4F2C-8CCD-4C8B8F87B14E}"/>
              </a:ext>
            </a:extLst>
          </p:cNvPr>
          <p:cNvSpPr/>
          <p:nvPr/>
        </p:nvSpPr>
        <p:spPr>
          <a:xfrm>
            <a:off x="7594749" y="2268601"/>
            <a:ext cx="1108984" cy="1133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TextBox 220">
            <a:extLst>
              <a:ext uri="{FF2B5EF4-FFF2-40B4-BE49-F238E27FC236}">
                <a16:creationId xmlns:a16="http://schemas.microsoft.com/office/drawing/2014/main" id="{F6896AB0-B9C6-4505-885D-39FC04C645E5}"/>
              </a:ext>
            </a:extLst>
          </p:cNvPr>
          <p:cNvSpPr txBox="1"/>
          <p:nvPr/>
        </p:nvSpPr>
        <p:spPr>
          <a:xfrm>
            <a:off x="1706491" y="5309323"/>
            <a:ext cx="1250731" cy="246221"/>
          </a:xfrm>
          <a:prstGeom prst="rect">
            <a:avLst/>
          </a:prstGeom>
          <a:noFill/>
        </p:spPr>
        <p:txBody>
          <a:bodyPr wrap="square" rtlCol="0">
            <a:spAutoFit/>
          </a:bodyPr>
          <a:lstStyle/>
          <a:p>
            <a:r>
              <a:rPr lang="en-US" sz="1000" dirty="0"/>
              <a:t>Thomas Patterson</a:t>
            </a:r>
          </a:p>
        </p:txBody>
      </p:sp>
      <p:sp>
        <p:nvSpPr>
          <p:cNvPr id="223" name="Rectangle: Rounded Corners 222">
            <a:extLst>
              <a:ext uri="{FF2B5EF4-FFF2-40B4-BE49-F238E27FC236}">
                <a16:creationId xmlns:a16="http://schemas.microsoft.com/office/drawing/2014/main" id="{3B4B43A3-8F5F-4A36-8511-CA6ED2AF1872}"/>
              </a:ext>
            </a:extLst>
          </p:cNvPr>
          <p:cNvSpPr/>
          <p:nvPr/>
        </p:nvSpPr>
        <p:spPr>
          <a:xfrm>
            <a:off x="1769554" y="53303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E534871F-C777-42D6-8716-FAA42604A41E}"/>
              </a:ext>
            </a:extLst>
          </p:cNvPr>
          <p:cNvSpPr/>
          <p:nvPr/>
        </p:nvSpPr>
        <p:spPr>
          <a:xfrm>
            <a:off x="10219818" y="1188905"/>
            <a:ext cx="944894" cy="10931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99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4386-FDE7-4852-B8AA-6E1ECF6CF6AF}"/>
              </a:ext>
            </a:extLst>
          </p:cNvPr>
          <p:cNvSpPr>
            <a:spLocks noGrp="1"/>
          </p:cNvSpPr>
          <p:nvPr>
            <p:ph type="title"/>
          </p:nvPr>
        </p:nvSpPr>
        <p:spPr/>
        <p:txBody>
          <a:bodyPr/>
          <a:lstStyle/>
          <a:p>
            <a:pPr algn="ctr"/>
            <a:r>
              <a:rPr lang="en-US" dirty="0"/>
              <a:t>GreenQQ Template Development Strategy</a:t>
            </a:r>
          </a:p>
        </p:txBody>
      </p:sp>
      <p:sp>
        <p:nvSpPr>
          <p:cNvPr id="3" name="Content Placeholder 2">
            <a:extLst>
              <a:ext uri="{FF2B5EF4-FFF2-40B4-BE49-F238E27FC236}">
                <a16:creationId xmlns:a16="http://schemas.microsoft.com/office/drawing/2014/main" id="{8DBAB1E1-B324-4BAF-A48A-47FEA2DAD83D}"/>
              </a:ext>
            </a:extLst>
          </p:cNvPr>
          <p:cNvSpPr>
            <a:spLocks noGrp="1"/>
          </p:cNvSpPr>
          <p:nvPr>
            <p:ph idx="1"/>
          </p:nvPr>
        </p:nvSpPr>
        <p:spPr/>
        <p:txBody>
          <a:bodyPr/>
          <a:lstStyle/>
          <a:p>
            <a:r>
              <a:rPr lang="en-US" dirty="0"/>
              <a:t>Create templates for a typical page or two.</a:t>
            </a:r>
          </a:p>
          <a:p>
            <a:r>
              <a:rPr lang="en-US" dirty="0"/>
              <a:t>Create templates for missing record heads (as guided by suggestions)</a:t>
            </a:r>
          </a:p>
          <a:p>
            <a:pPr lvl="1"/>
            <a:r>
              <a:rPr lang="en-US" dirty="0"/>
              <a:t>Record heads are persons (those whose eternal welfare is at stake)</a:t>
            </a:r>
          </a:p>
          <a:p>
            <a:pPr lvl="1"/>
            <a:r>
              <a:rPr lang="en-US" dirty="0"/>
              <a:t>Suggestions point to needed additional work (the principle of active learning)</a:t>
            </a:r>
          </a:p>
          <a:p>
            <a:r>
              <a:rPr lang="en-US" dirty="0"/>
              <a:t>Address other issues (as guided by suggestions)</a:t>
            </a:r>
          </a:p>
          <a:p>
            <a:pPr lvl="1"/>
            <a:r>
              <a:rPr lang="en-US" dirty="0"/>
              <a:t>First address issues requiring:</a:t>
            </a:r>
          </a:p>
          <a:p>
            <a:pPr lvl="2"/>
            <a:r>
              <a:rPr lang="en-US" dirty="0"/>
              <a:t>Further template development</a:t>
            </a:r>
          </a:p>
          <a:p>
            <a:pPr lvl="2"/>
            <a:r>
              <a:rPr lang="en-US" dirty="0"/>
              <a:t>OCR/Typesetting corrections</a:t>
            </a:r>
          </a:p>
          <a:p>
            <a:pPr lvl="2"/>
            <a:r>
              <a:rPr lang="en-US" dirty="0"/>
              <a:t>Page cleaning</a:t>
            </a:r>
          </a:p>
          <a:p>
            <a:pPr lvl="1"/>
            <a:r>
              <a:rPr lang="en-US" dirty="0"/>
              <a:t>Finally make COMET editing corrections</a:t>
            </a:r>
          </a:p>
        </p:txBody>
      </p:sp>
    </p:spTree>
    <p:extLst>
      <p:ext uri="{BB962C8B-B14F-4D97-AF65-F5344CB8AC3E}">
        <p14:creationId xmlns:p14="http://schemas.microsoft.com/office/powerpoint/2010/main" val="149145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95FAE-8CB7-4138-946E-A367FAC7E44D}"/>
              </a:ext>
            </a:extLst>
          </p:cNvPr>
          <p:cNvSpPr txBox="1"/>
          <p:nvPr/>
        </p:nvSpPr>
        <p:spPr>
          <a:xfrm>
            <a:off x="0" y="0"/>
            <a:ext cx="2769220" cy="461665"/>
          </a:xfrm>
          <a:prstGeom prst="rect">
            <a:avLst/>
          </a:prstGeom>
          <a:noFill/>
        </p:spPr>
        <p:txBody>
          <a:bodyPr wrap="none" rtlCol="0">
            <a:spAutoFit/>
          </a:bodyPr>
          <a:lstStyle/>
          <a:p>
            <a:r>
              <a:rPr lang="en-US" sz="2400" dirty="0"/>
              <a:t>GreenQQ UI (Family)</a:t>
            </a:r>
          </a:p>
        </p:txBody>
      </p:sp>
      <p:sp>
        <p:nvSpPr>
          <p:cNvPr id="7" name="TextBox 6">
            <a:extLst>
              <a:ext uri="{FF2B5EF4-FFF2-40B4-BE49-F238E27FC236}">
                <a16:creationId xmlns:a16="http://schemas.microsoft.com/office/drawing/2014/main" id="{5C335060-1D7B-48ED-8881-0CAC3EBE148A}"/>
              </a:ext>
            </a:extLst>
          </p:cNvPr>
          <p:cNvSpPr txBox="1"/>
          <p:nvPr/>
        </p:nvSpPr>
        <p:spPr>
          <a:xfrm>
            <a:off x="1250496" y="1450519"/>
            <a:ext cx="880369" cy="369332"/>
          </a:xfrm>
          <a:prstGeom prst="rect">
            <a:avLst/>
          </a:prstGeom>
          <a:noFill/>
        </p:spPr>
        <p:txBody>
          <a:bodyPr wrap="none" rtlCol="0">
            <a:spAutoFit/>
          </a:bodyPr>
          <a:lstStyle/>
          <a:p>
            <a:r>
              <a:rPr lang="en-US" dirty="0">
                <a:solidFill>
                  <a:srgbClr val="00B050"/>
                </a:solidFill>
              </a:rPr>
              <a:t>ChildOf</a:t>
            </a:r>
          </a:p>
        </p:txBody>
      </p:sp>
      <p:pic>
        <p:nvPicPr>
          <p:cNvPr id="3" name="Picture 2">
            <a:extLst>
              <a:ext uri="{FF2B5EF4-FFF2-40B4-BE49-F238E27FC236}">
                <a16:creationId xmlns:a16="http://schemas.microsoft.com/office/drawing/2014/main" id="{5A1AE905-035E-4041-BE4D-5A6B1CBC936E}"/>
              </a:ext>
            </a:extLst>
          </p:cNvPr>
          <p:cNvPicPr>
            <a:picLocks noChangeAspect="1"/>
          </p:cNvPicPr>
          <p:nvPr/>
        </p:nvPicPr>
        <p:blipFill>
          <a:blip r:embed="rId3"/>
          <a:stretch>
            <a:fillRect/>
          </a:stretch>
        </p:blipFill>
        <p:spPr>
          <a:xfrm>
            <a:off x="2791532" y="484717"/>
            <a:ext cx="5641268" cy="3400524"/>
          </a:xfrm>
          <a:prstGeom prst="rect">
            <a:avLst/>
          </a:prstGeom>
          <a:ln>
            <a:solidFill>
              <a:schemeClr val="tx1"/>
            </a:solidFill>
          </a:ln>
        </p:spPr>
      </p:pic>
      <p:pic>
        <p:nvPicPr>
          <p:cNvPr id="8" name="Picture 7">
            <a:extLst>
              <a:ext uri="{FF2B5EF4-FFF2-40B4-BE49-F238E27FC236}">
                <a16:creationId xmlns:a16="http://schemas.microsoft.com/office/drawing/2014/main" id="{82FCEF0D-C7D4-4D67-BD44-2C1BFD1F1001}"/>
              </a:ext>
            </a:extLst>
          </p:cNvPr>
          <p:cNvPicPr>
            <a:picLocks noChangeAspect="1"/>
          </p:cNvPicPr>
          <p:nvPr/>
        </p:nvPicPr>
        <p:blipFill>
          <a:blip r:embed="rId4"/>
          <a:stretch>
            <a:fillRect/>
          </a:stretch>
        </p:blipFill>
        <p:spPr>
          <a:xfrm>
            <a:off x="2788356" y="3881416"/>
            <a:ext cx="5644444" cy="2906384"/>
          </a:xfrm>
          <a:prstGeom prst="rect">
            <a:avLst/>
          </a:prstGeom>
          <a:ln>
            <a:solidFill>
              <a:schemeClr val="tx1"/>
            </a:solidFill>
          </a:ln>
        </p:spPr>
      </p:pic>
    </p:spTree>
    <p:extLst>
      <p:ext uri="{BB962C8B-B14F-4D97-AF65-F5344CB8AC3E}">
        <p14:creationId xmlns:p14="http://schemas.microsoft.com/office/powerpoint/2010/main" val="278988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0">
            <a:extLst>
              <a:ext uri="{FF2B5EF4-FFF2-40B4-BE49-F238E27FC236}">
                <a16:creationId xmlns:a16="http://schemas.microsoft.com/office/drawing/2014/main" id="{53EC435C-5DCB-4C3C-A9A1-24A1BC93D2E9}"/>
              </a:ext>
            </a:extLst>
          </p:cNvPr>
          <p:cNvSpPr/>
          <p:nvPr/>
        </p:nvSpPr>
        <p:spPr>
          <a:xfrm>
            <a:off x="557048" y="1202405"/>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697C4F1-DFE4-42A8-A95D-BF398A4F2BAC}"/>
              </a:ext>
            </a:extLst>
          </p:cNvPr>
          <p:cNvSpPr/>
          <p:nvPr/>
        </p:nvSpPr>
        <p:spPr>
          <a:xfrm>
            <a:off x="551793" y="11866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E1C476-AEDA-4CCC-9208-C1D1446B8756}"/>
              </a:ext>
            </a:extLst>
          </p:cNvPr>
          <p:cNvSpPr txBox="1"/>
          <p:nvPr/>
        </p:nvSpPr>
        <p:spPr>
          <a:xfrm>
            <a:off x="488730" y="1165621"/>
            <a:ext cx="1250731" cy="246221"/>
          </a:xfrm>
          <a:prstGeom prst="rect">
            <a:avLst/>
          </a:prstGeom>
          <a:noFill/>
        </p:spPr>
        <p:txBody>
          <a:bodyPr wrap="square" rtlCol="0">
            <a:spAutoFit/>
          </a:bodyPr>
          <a:lstStyle/>
          <a:p>
            <a:r>
              <a:rPr lang="en-US" sz="1000" dirty="0"/>
              <a:t>B024</a:t>
            </a:r>
          </a:p>
        </p:txBody>
      </p:sp>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p:spPr>
        </p:pic>
      </p:grpSp>
      <p:sp>
        <p:nvSpPr>
          <p:cNvPr id="11" name="Rectangle: Rounded Corners 10">
            <a:extLst>
              <a:ext uri="{FF2B5EF4-FFF2-40B4-BE49-F238E27FC236}">
                <a16:creationId xmlns:a16="http://schemas.microsoft.com/office/drawing/2014/main" id="{1F6D9451-7B04-4B29-9C3A-6C03AA055F2F}"/>
              </a:ext>
            </a:extLst>
          </p:cNvPr>
          <p:cNvSpPr/>
          <p:nvPr/>
        </p:nvSpPr>
        <p:spPr>
          <a:xfrm>
            <a:off x="557048" y="13915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D5E690-3BD3-4735-8FA7-50D7355D8AE9}"/>
              </a:ext>
            </a:extLst>
          </p:cNvPr>
          <p:cNvSpPr txBox="1"/>
          <p:nvPr/>
        </p:nvSpPr>
        <p:spPr>
          <a:xfrm>
            <a:off x="493985" y="1370573"/>
            <a:ext cx="1250731" cy="246221"/>
          </a:xfrm>
          <a:prstGeom prst="rect">
            <a:avLst/>
          </a:prstGeom>
          <a:noFill/>
        </p:spPr>
        <p:txBody>
          <a:bodyPr wrap="square" rtlCol="0">
            <a:spAutoFit/>
          </a:bodyPr>
          <a:lstStyle/>
          <a:p>
            <a:r>
              <a:rPr lang="en-US" sz="1000" dirty="0">
                <a:solidFill>
                  <a:schemeClr val="bg1">
                    <a:lumMod val="75000"/>
                  </a:schemeClr>
                </a:solidFill>
              </a:rPr>
              <a:t>Reference ID</a:t>
            </a:r>
          </a:p>
        </p:txBody>
      </p:sp>
      <p:sp>
        <p:nvSpPr>
          <p:cNvPr id="14" name="Rectangle: Rounded Corners 13">
            <a:extLst>
              <a:ext uri="{FF2B5EF4-FFF2-40B4-BE49-F238E27FC236}">
                <a16:creationId xmlns:a16="http://schemas.microsoft.com/office/drawing/2014/main" id="{13D47C51-B971-419F-9F8B-C6734E866B72}"/>
              </a:ext>
            </a:extLst>
          </p:cNvPr>
          <p:cNvSpPr/>
          <p:nvPr/>
        </p:nvSpPr>
        <p:spPr>
          <a:xfrm>
            <a:off x="1785313" y="14067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709D177-AD04-4014-9FE2-95E87567CB4E}"/>
              </a:ext>
            </a:extLst>
          </p:cNvPr>
          <p:cNvSpPr txBox="1"/>
          <p:nvPr/>
        </p:nvSpPr>
        <p:spPr>
          <a:xfrm>
            <a:off x="1722250" y="1385681"/>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31" name="Straight Connector 30">
            <a:extLst>
              <a:ext uri="{FF2B5EF4-FFF2-40B4-BE49-F238E27FC236}">
                <a16:creationId xmlns:a16="http://schemas.microsoft.com/office/drawing/2014/main" id="{02F6BBC2-C268-468D-9510-7F9213067D96}"/>
              </a:ext>
            </a:extLst>
          </p:cNvPr>
          <p:cNvCxnSpPr>
            <a:cxnSpLocks/>
          </p:cNvCxnSpPr>
          <p:nvPr/>
        </p:nvCxnSpPr>
        <p:spPr>
          <a:xfrm>
            <a:off x="358477" y="4912461"/>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48276EA-1BA4-4E07-B94C-9EF69C81464E}"/>
              </a:ext>
            </a:extLst>
          </p:cNvPr>
          <p:cNvSpPr/>
          <p:nvPr/>
        </p:nvSpPr>
        <p:spPr>
          <a:xfrm>
            <a:off x="532160" y="25096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0F73245-FAA3-482E-8D51-3A71D950E438}"/>
              </a:ext>
            </a:extLst>
          </p:cNvPr>
          <p:cNvSpPr txBox="1"/>
          <p:nvPr/>
        </p:nvSpPr>
        <p:spPr>
          <a:xfrm>
            <a:off x="469097" y="2488652"/>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36" name="Rectangle 35">
            <a:extLst>
              <a:ext uri="{FF2B5EF4-FFF2-40B4-BE49-F238E27FC236}">
                <a16:creationId xmlns:a16="http://schemas.microsoft.com/office/drawing/2014/main" id="{CA0C5B54-ED92-4B6E-92B6-914E041B663C}"/>
              </a:ext>
            </a:extLst>
          </p:cNvPr>
          <p:cNvSpPr/>
          <p:nvPr/>
        </p:nvSpPr>
        <p:spPr>
          <a:xfrm>
            <a:off x="538335" y="251203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B07FC159-5E05-4959-A438-B513BD72B49D}"/>
              </a:ext>
            </a:extLst>
          </p:cNvPr>
          <p:cNvSpPr/>
          <p:nvPr/>
        </p:nvSpPr>
        <p:spPr>
          <a:xfrm>
            <a:off x="1776660" y="43586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432BD242-9AE4-4B34-B5D9-84CA33BC0FEC}"/>
              </a:ext>
            </a:extLst>
          </p:cNvPr>
          <p:cNvSpPr txBox="1"/>
          <p:nvPr/>
        </p:nvSpPr>
        <p:spPr>
          <a:xfrm>
            <a:off x="1732647" y="4337656"/>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08" name="Rectangle: Rounded Corners 107">
            <a:extLst>
              <a:ext uri="{FF2B5EF4-FFF2-40B4-BE49-F238E27FC236}">
                <a16:creationId xmlns:a16="http://schemas.microsoft.com/office/drawing/2014/main" id="{1EAE47C6-36B0-4F1E-A57F-A231F8680E37}"/>
              </a:ext>
            </a:extLst>
          </p:cNvPr>
          <p:cNvSpPr/>
          <p:nvPr/>
        </p:nvSpPr>
        <p:spPr>
          <a:xfrm>
            <a:off x="2980620" y="43621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782A112F-2569-47EA-9714-72D6F628E79D}"/>
              </a:ext>
            </a:extLst>
          </p:cNvPr>
          <p:cNvSpPr txBox="1"/>
          <p:nvPr/>
        </p:nvSpPr>
        <p:spPr>
          <a:xfrm>
            <a:off x="2917557" y="4341105"/>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cxnSp>
        <p:nvCxnSpPr>
          <p:cNvPr id="110" name="Straight Connector 109">
            <a:extLst>
              <a:ext uri="{FF2B5EF4-FFF2-40B4-BE49-F238E27FC236}">
                <a16:creationId xmlns:a16="http://schemas.microsoft.com/office/drawing/2014/main" id="{6F6BB65D-C895-4797-A779-0E26EF2EFBAC}"/>
              </a:ext>
            </a:extLst>
          </p:cNvPr>
          <p:cNvCxnSpPr>
            <a:cxnSpLocks/>
          </p:cNvCxnSpPr>
          <p:nvPr/>
        </p:nvCxnSpPr>
        <p:spPr>
          <a:xfrm>
            <a:off x="343116" y="2373989"/>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8539E8D1-0463-4D31-816B-BC9FFFAFE837}"/>
              </a:ext>
            </a:extLst>
          </p:cNvPr>
          <p:cNvSpPr/>
          <p:nvPr/>
        </p:nvSpPr>
        <p:spPr>
          <a:xfrm>
            <a:off x="547279" y="18324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56D6049E-4E77-45D4-A8A1-89B222E0B7D0}"/>
              </a:ext>
            </a:extLst>
          </p:cNvPr>
          <p:cNvSpPr txBox="1"/>
          <p:nvPr/>
        </p:nvSpPr>
        <p:spPr>
          <a:xfrm>
            <a:off x="484216" y="1811424"/>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13" name="Rectangle 112">
            <a:extLst>
              <a:ext uri="{FF2B5EF4-FFF2-40B4-BE49-F238E27FC236}">
                <a16:creationId xmlns:a16="http://schemas.microsoft.com/office/drawing/2014/main" id="{417D25BF-E9F4-4C9D-BEF3-305481BDE139}"/>
              </a:ext>
            </a:extLst>
          </p:cNvPr>
          <p:cNvSpPr/>
          <p:nvPr/>
        </p:nvSpPr>
        <p:spPr>
          <a:xfrm>
            <a:off x="553454" y="184531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Rounded Corners 115">
            <a:extLst>
              <a:ext uri="{FF2B5EF4-FFF2-40B4-BE49-F238E27FC236}">
                <a16:creationId xmlns:a16="http://schemas.microsoft.com/office/drawing/2014/main" id="{A632A11E-5E54-468F-AE8F-CE37519BA26E}"/>
              </a:ext>
            </a:extLst>
          </p:cNvPr>
          <p:cNvSpPr/>
          <p:nvPr/>
        </p:nvSpPr>
        <p:spPr>
          <a:xfrm>
            <a:off x="1769041" y="18322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95C17C1B-18DF-4F4D-BDF5-9F0A65EE7A13}"/>
              </a:ext>
            </a:extLst>
          </p:cNvPr>
          <p:cNvSpPr txBox="1"/>
          <p:nvPr/>
        </p:nvSpPr>
        <p:spPr>
          <a:xfrm>
            <a:off x="1705978" y="1811227"/>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20" name="Rectangle: Rounded Corners 119">
            <a:extLst>
              <a:ext uri="{FF2B5EF4-FFF2-40B4-BE49-F238E27FC236}">
                <a16:creationId xmlns:a16="http://schemas.microsoft.com/office/drawing/2014/main" id="{628582F7-590E-4B96-9E50-8566D00703D1}"/>
              </a:ext>
            </a:extLst>
          </p:cNvPr>
          <p:cNvSpPr/>
          <p:nvPr/>
        </p:nvSpPr>
        <p:spPr>
          <a:xfrm>
            <a:off x="2979238" y="18338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C19C06F-29F3-48BF-8709-6FFF4A798845}"/>
              </a:ext>
            </a:extLst>
          </p:cNvPr>
          <p:cNvSpPr txBox="1"/>
          <p:nvPr/>
        </p:nvSpPr>
        <p:spPr>
          <a:xfrm>
            <a:off x="2916175" y="1812816"/>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122" name="Straight Connector 121">
            <a:extLst>
              <a:ext uri="{FF2B5EF4-FFF2-40B4-BE49-F238E27FC236}">
                <a16:creationId xmlns:a16="http://schemas.microsoft.com/office/drawing/2014/main" id="{B8C4412F-70B0-4C76-BCBF-9034A02E4EDC}"/>
              </a:ext>
            </a:extLst>
          </p:cNvPr>
          <p:cNvCxnSpPr>
            <a:cxnSpLocks/>
          </p:cNvCxnSpPr>
          <p:nvPr/>
        </p:nvCxnSpPr>
        <p:spPr>
          <a:xfrm>
            <a:off x="345543" y="1720258"/>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FBEB400-F025-4C26-9BBF-62841C94F3BC}"/>
              </a:ext>
            </a:extLst>
          </p:cNvPr>
          <p:cNvCxnSpPr>
            <a:cxnSpLocks/>
          </p:cNvCxnSpPr>
          <p:nvPr/>
        </p:nvCxnSpPr>
        <p:spPr>
          <a:xfrm>
            <a:off x="356384" y="4214587"/>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Rectangle: Rounded Corners 134">
            <a:extLst>
              <a:ext uri="{FF2B5EF4-FFF2-40B4-BE49-F238E27FC236}">
                <a16:creationId xmlns:a16="http://schemas.microsoft.com/office/drawing/2014/main" id="{77527775-6CF2-416F-BF86-A261A7BC4848}"/>
              </a:ext>
            </a:extLst>
          </p:cNvPr>
          <p:cNvSpPr/>
          <p:nvPr/>
        </p:nvSpPr>
        <p:spPr>
          <a:xfrm>
            <a:off x="556803" y="43585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502A3F7C-5A3A-44BE-A363-2AF26AA9F885}"/>
              </a:ext>
            </a:extLst>
          </p:cNvPr>
          <p:cNvSpPr txBox="1"/>
          <p:nvPr/>
        </p:nvSpPr>
        <p:spPr>
          <a:xfrm>
            <a:off x="493740" y="4337492"/>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37" name="Rectangle 136">
            <a:extLst>
              <a:ext uri="{FF2B5EF4-FFF2-40B4-BE49-F238E27FC236}">
                <a16:creationId xmlns:a16="http://schemas.microsoft.com/office/drawing/2014/main" id="{D1A213CA-47B2-4376-8C8D-8F4BC0BE279C}"/>
              </a:ext>
            </a:extLst>
          </p:cNvPr>
          <p:cNvSpPr/>
          <p:nvPr/>
        </p:nvSpPr>
        <p:spPr>
          <a:xfrm>
            <a:off x="562978" y="437138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8756FF55-948D-46BB-9CD9-E7C45EC22F47}"/>
              </a:ext>
            </a:extLst>
          </p:cNvPr>
          <p:cNvSpPr txBox="1"/>
          <p:nvPr/>
        </p:nvSpPr>
        <p:spPr>
          <a:xfrm>
            <a:off x="5507248" y="3147490"/>
            <a:ext cx="696409" cy="369332"/>
          </a:xfrm>
          <a:prstGeom prst="rect">
            <a:avLst/>
          </a:prstGeom>
          <a:noFill/>
        </p:spPr>
        <p:txBody>
          <a:bodyPr wrap="none" rtlCol="0">
            <a:spAutoFit/>
          </a:bodyPr>
          <a:lstStyle/>
          <a:p>
            <a:r>
              <a:rPr lang="en-US" dirty="0">
                <a:solidFill>
                  <a:srgbClr val="00B050"/>
                </a:solidFill>
              </a:rPr>
              <a:t>Vitals</a:t>
            </a:r>
          </a:p>
        </p:txBody>
      </p:sp>
      <p:sp>
        <p:nvSpPr>
          <p:cNvPr id="142" name="TextBox 141">
            <a:extLst>
              <a:ext uri="{FF2B5EF4-FFF2-40B4-BE49-F238E27FC236}">
                <a16:creationId xmlns:a16="http://schemas.microsoft.com/office/drawing/2014/main" id="{150B2DE3-7850-4672-B206-8160CE2B110F}"/>
              </a:ext>
            </a:extLst>
          </p:cNvPr>
          <p:cNvSpPr txBox="1"/>
          <p:nvPr/>
        </p:nvSpPr>
        <p:spPr>
          <a:xfrm>
            <a:off x="4718775" y="4545303"/>
            <a:ext cx="1487458" cy="369332"/>
          </a:xfrm>
          <a:prstGeom prst="rect">
            <a:avLst/>
          </a:prstGeom>
          <a:noFill/>
        </p:spPr>
        <p:txBody>
          <a:bodyPr wrap="none" rtlCol="0">
            <a:spAutoFit/>
          </a:bodyPr>
          <a:lstStyle/>
          <a:p>
            <a:r>
              <a:rPr lang="en-US" dirty="0">
                <a:solidFill>
                  <a:srgbClr val="00B050"/>
                </a:solidFill>
              </a:rPr>
              <a:t>Other Parents</a:t>
            </a:r>
          </a:p>
        </p:txBody>
      </p:sp>
      <p:sp>
        <p:nvSpPr>
          <p:cNvPr id="143" name="TextBox 142">
            <a:extLst>
              <a:ext uri="{FF2B5EF4-FFF2-40B4-BE49-F238E27FC236}">
                <a16:creationId xmlns:a16="http://schemas.microsoft.com/office/drawing/2014/main" id="{5EC7743B-A49E-4928-BE25-2C2F2003C7D8}"/>
              </a:ext>
            </a:extLst>
          </p:cNvPr>
          <p:cNvSpPr txBox="1"/>
          <p:nvPr/>
        </p:nvSpPr>
        <p:spPr>
          <a:xfrm>
            <a:off x="4658028" y="3844051"/>
            <a:ext cx="1550424" cy="369332"/>
          </a:xfrm>
          <a:prstGeom prst="rect">
            <a:avLst/>
          </a:prstGeom>
          <a:noFill/>
        </p:spPr>
        <p:txBody>
          <a:bodyPr wrap="none" rtlCol="0">
            <a:spAutoFit/>
          </a:bodyPr>
          <a:lstStyle/>
          <a:p>
            <a:r>
              <a:rPr lang="en-US" dirty="0">
                <a:solidFill>
                  <a:srgbClr val="00B050"/>
                </a:solidFill>
              </a:rPr>
              <a:t>Other Spouses</a:t>
            </a:r>
          </a:p>
        </p:txBody>
      </p:sp>
      <p:sp>
        <p:nvSpPr>
          <p:cNvPr id="144" name="TextBox 143">
            <a:extLst>
              <a:ext uri="{FF2B5EF4-FFF2-40B4-BE49-F238E27FC236}">
                <a16:creationId xmlns:a16="http://schemas.microsoft.com/office/drawing/2014/main" id="{FDAF3EF8-443F-41D5-AD01-AB3E7B736463}"/>
              </a:ext>
            </a:extLst>
          </p:cNvPr>
          <p:cNvSpPr txBox="1"/>
          <p:nvPr/>
        </p:nvSpPr>
        <p:spPr>
          <a:xfrm>
            <a:off x="4042467" y="2005786"/>
            <a:ext cx="2149178" cy="369332"/>
          </a:xfrm>
          <a:prstGeom prst="rect">
            <a:avLst/>
          </a:prstGeom>
          <a:noFill/>
        </p:spPr>
        <p:txBody>
          <a:bodyPr wrap="none" rtlCol="0">
            <a:spAutoFit/>
          </a:bodyPr>
          <a:lstStyle/>
          <a:p>
            <a:r>
              <a:rPr lang="en-US" dirty="0">
                <a:solidFill>
                  <a:srgbClr val="00B050"/>
                </a:solidFill>
              </a:rPr>
              <a:t>Household Members</a:t>
            </a:r>
          </a:p>
        </p:txBody>
      </p:sp>
      <p:sp>
        <p:nvSpPr>
          <p:cNvPr id="155" name="Rectangle: Rounded Corners 154">
            <a:extLst>
              <a:ext uri="{FF2B5EF4-FFF2-40B4-BE49-F238E27FC236}">
                <a16:creationId xmlns:a16="http://schemas.microsoft.com/office/drawing/2014/main" id="{64E8507B-76FD-4AD7-B4BD-63EF5F20E26E}"/>
              </a:ext>
            </a:extLst>
          </p:cNvPr>
          <p:cNvSpPr/>
          <p:nvPr/>
        </p:nvSpPr>
        <p:spPr>
          <a:xfrm>
            <a:off x="1769780" y="11840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C33A9013-51E4-47EE-B834-48AB1DF5C747}"/>
              </a:ext>
            </a:extLst>
          </p:cNvPr>
          <p:cNvSpPr txBox="1"/>
          <p:nvPr/>
        </p:nvSpPr>
        <p:spPr>
          <a:xfrm>
            <a:off x="1706717" y="1163026"/>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59" name="Rectangle 158">
            <a:extLst>
              <a:ext uri="{FF2B5EF4-FFF2-40B4-BE49-F238E27FC236}">
                <a16:creationId xmlns:a16="http://schemas.microsoft.com/office/drawing/2014/main" id="{FE226A1C-841F-43A3-8F4D-0B87E6C6CD33}"/>
              </a:ext>
            </a:extLst>
          </p:cNvPr>
          <p:cNvSpPr/>
          <p:nvPr/>
        </p:nvSpPr>
        <p:spPr>
          <a:xfrm>
            <a:off x="1775955" y="118641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44AEC522-78E7-4FD9-950A-8C46101408E5}"/>
              </a:ext>
            </a:extLst>
          </p:cNvPr>
          <p:cNvSpPr/>
          <p:nvPr/>
        </p:nvSpPr>
        <p:spPr>
          <a:xfrm>
            <a:off x="7143751" y="85725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F448AA1-3886-471A-B8CC-641360EC2204}"/>
              </a:ext>
            </a:extLst>
          </p:cNvPr>
          <p:cNvSpPr/>
          <p:nvPr/>
        </p:nvSpPr>
        <p:spPr>
          <a:xfrm>
            <a:off x="7117081" y="142494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6714C8B1-0BCB-4B79-938D-267F87FF0040}"/>
              </a:ext>
            </a:extLst>
          </p:cNvPr>
          <p:cNvSpPr/>
          <p:nvPr/>
        </p:nvSpPr>
        <p:spPr>
          <a:xfrm>
            <a:off x="7136131" y="328422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995D6F13-9145-4B39-B562-F2BD5ABDE19A}"/>
              </a:ext>
            </a:extLst>
          </p:cNvPr>
          <p:cNvSpPr/>
          <p:nvPr/>
        </p:nvSpPr>
        <p:spPr>
          <a:xfrm>
            <a:off x="7105651" y="431673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C613718-67A6-4B17-99B4-4D4B680EEAC3}"/>
              </a:ext>
            </a:extLst>
          </p:cNvPr>
          <p:cNvSpPr/>
          <p:nvPr/>
        </p:nvSpPr>
        <p:spPr>
          <a:xfrm>
            <a:off x="7109461" y="513207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99BABFEC-79CF-42A1-B8E8-502D87DC98AA}"/>
              </a:ext>
            </a:extLst>
          </p:cNvPr>
          <p:cNvSpPr/>
          <p:nvPr/>
        </p:nvSpPr>
        <p:spPr>
          <a:xfrm>
            <a:off x="7124701" y="6176010"/>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645C1BEE-A5A2-401A-BBB1-9D986271EA7C}"/>
              </a:ext>
            </a:extLst>
          </p:cNvPr>
          <p:cNvSpPr/>
          <p:nvPr/>
        </p:nvSpPr>
        <p:spPr>
          <a:xfrm>
            <a:off x="7125329" y="2868595"/>
            <a:ext cx="205740" cy="10142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8" y="4411979"/>
            <a:ext cx="482031" cy="12848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53749546-5091-43B4-B7D4-BC496BC4EFED}"/>
              </a:ext>
            </a:extLst>
          </p:cNvPr>
          <p:cNvSpPr/>
          <p:nvPr/>
        </p:nvSpPr>
        <p:spPr>
          <a:xfrm>
            <a:off x="7104185" y="823965"/>
            <a:ext cx="3687745" cy="57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54B7C381-8086-4DED-B3EF-E2C7D9BF6C80}"/>
              </a:ext>
            </a:extLst>
          </p:cNvPr>
          <p:cNvSpPr/>
          <p:nvPr/>
        </p:nvSpPr>
        <p:spPr>
          <a:xfrm>
            <a:off x="7105860" y="1398395"/>
            <a:ext cx="3687745" cy="1435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C579A83-254B-49BB-B040-C9993E9809BC}"/>
              </a:ext>
            </a:extLst>
          </p:cNvPr>
          <p:cNvSpPr/>
          <p:nvPr/>
        </p:nvSpPr>
        <p:spPr>
          <a:xfrm>
            <a:off x="7107535" y="2836985"/>
            <a:ext cx="3687745" cy="408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01BF9006-9D2D-4381-A7CC-B5C276A349AF}"/>
              </a:ext>
            </a:extLst>
          </p:cNvPr>
          <p:cNvSpPr/>
          <p:nvPr/>
        </p:nvSpPr>
        <p:spPr>
          <a:xfrm>
            <a:off x="7099162" y="3240594"/>
            <a:ext cx="3687745" cy="1040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A5F7093-EA77-4B72-8C6C-4ADF1C778F47}"/>
              </a:ext>
            </a:extLst>
          </p:cNvPr>
          <p:cNvSpPr/>
          <p:nvPr/>
        </p:nvSpPr>
        <p:spPr>
          <a:xfrm>
            <a:off x="7100837" y="4277249"/>
            <a:ext cx="3687745" cy="81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1F16A33B-3264-4D96-8796-7B09EC2B8710}"/>
              </a:ext>
            </a:extLst>
          </p:cNvPr>
          <p:cNvSpPr/>
          <p:nvPr/>
        </p:nvSpPr>
        <p:spPr>
          <a:xfrm>
            <a:off x="7102512" y="5092840"/>
            <a:ext cx="3687745" cy="1056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EACA562B-6C38-44A4-8642-F482203D98BD}"/>
              </a:ext>
            </a:extLst>
          </p:cNvPr>
          <p:cNvSpPr/>
          <p:nvPr/>
        </p:nvSpPr>
        <p:spPr>
          <a:xfrm>
            <a:off x="7104186" y="6149591"/>
            <a:ext cx="3687745" cy="452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Arrow: Right 204">
            <a:extLst>
              <a:ext uri="{FF2B5EF4-FFF2-40B4-BE49-F238E27FC236}">
                <a16:creationId xmlns:a16="http://schemas.microsoft.com/office/drawing/2014/main" id="{BF98A251-1603-48DE-AE1F-3EDAF8CC3315}"/>
              </a:ext>
            </a:extLst>
          </p:cNvPr>
          <p:cNvSpPr/>
          <p:nvPr/>
        </p:nvSpPr>
        <p:spPr>
          <a:xfrm rot="14603558">
            <a:off x="6706243" y="1402818"/>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B63A3060-73E3-488E-A452-5C23F14EF4BC}"/>
              </a:ext>
            </a:extLst>
          </p:cNvPr>
          <p:cNvSpPr/>
          <p:nvPr/>
        </p:nvSpPr>
        <p:spPr>
          <a:xfrm>
            <a:off x="544649" y="28277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38EC230-0A8F-41F2-AB57-2B4B7674EDE5}"/>
              </a:ext>
            </a:extLst>
          </p:cNvPr>
          <p:cNvSpPr txBox="1"/>
          <p:nvPr/>
        </p:nvSpPr>
        <p:spPr>
          <a:xfrm>
            <a:off x="493016" y="280670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94" name="Rectangle: Rounded Corners 93">
            <a:extLst>
              <a:ext uri="{FF2B5EF4-FFF2-40B4-BE49-F238E27FC236}">
                <a16:creationId xmlns:a16="http://schemas.microsoft.com/office/drawing/2014/main" id="{7362E3C1-55AA-48EB-8A50-6BE4D3C757E1}"/>
              </a:ext>
            </a:extLst>
          </p:cNvPr>
          <p:cNvSpPr/>
          <p:nvPr/>
        </p:nvSpPr>
        <p:spPr>
          <a:xfrm>
            <a:off x="1756229" y="28140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5A8CB66-E78F-4936-A33F-8408B699E58C}"/>
              </a:ext>
            </a:extLst>
          </p:cNvPr>
          <p:cNvSpPr txBox="1"/>
          <p:nvPr/>
        </p:nvSpPr>
        <p:spPr>
          <a:xfrm>
            <a:off x="1693166" y="2793003"/>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96" name="Rectangle: Rounded Corners 95">
            <a:extLst>
              <a:ext uri="{FF2B5EF4-FFF2-40B4-BE49-F238E27FC236}">
                <a16:creationId xmlns:a16="http://schemas.microsoft.com/office/drawing/2014/main" id="{53B2829F-CFFA-4FD9-9FFF-A854BC44091D}"/>
              </a:ext>
            </a:extLst>
          </p:cNvPr>
          <p:cNvSpPr/>
          <p:nvPr/>
        </p:nvSpPr>
        <p:spPr>
          <a:xfrm>
            <a:off x="2967809" y="28140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1BCE401-CF39-474D-8C82-0E1969028090}"/>
              </a:ext>
            </a:extLst>
          </p:cNvPr>
          <p:cNvSpPr txBox="1"/>
          <p:nvPr/>
        </p:nvSpPr>
        <p:spPr>
          <a:xfrm>
            <a:off x="2904746" y="2793003"/>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98" name="Rectangle: Rounded Corners 97">
            <a:extLst>
              <a:ext uri="{FF2B5EF4-FFF2-40B4-BE49-F238E27FC236}">
                <a16:creationId xmlns:a16="http://schemas.microsoft.com/office/drawing/2014/main" id="{6BF38AC7-05EE-40C7-992C-37E1CDD4C939}"/>
              </a:ext>
            </a:extLst>
          </p:cNvPr>
          <p:cNvSpPr/>
          <p:nvPr/>
        </p:nvSpPr>
        <p:spPr>
          <a:xfrm>
            <a:off x="4167959" y="28140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F44EBF6-763D-44EF-8ACE-ED3442484B5A}"/>
              </a:ext>
            </a:extLst>
          </p:cNvPr>
          <p:cNvSpPr txBox="1"/>
          <p:nvPr/>
        </p:nvSpPr>
        <p:spPr>
          <a:xfrm>
            <a:off x="4104896" y="2793003"/>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100" name="Rectangle: Rounded Corners 99">
            <a:extLst>
              <a:ext uri="{FF2B5EF4-FFF2-40B4-BE49-F238E27FC236}">
                <a16:creationId xmlns:a16="http://schemas.microsoft.com/office/drawing/2014/main" id="{86B37E72-A154-4C8F-B514-688AB6D61EB6}"/>
              </a:ext>
            </a:extLst>
          </p:cNvPr>
          <p:cNvSpPr/>
          <p:nvPr/>
        </p:nvSpPr>
        <p:spPr>
          <a:xfrm>
            <a:off x="546031" y="31601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1E6BE3BF-50B5-4289-BEC6-3638227BA1A4}"/>
              </a:ext>
            </a:extLst>
          </p:cNvPr>
          <p:cNvSpPr txBox="1"/>
          <p:nvPr/>
        </p:nvSpPr>
        <p:spPr>
          <a:xfrm>
            <a:off x="482968" y="3139171"/>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102" name="Rectangle: Rounded Corners 101">
            <a:extLst>
              <a:ext uri="{FF2B5EF4-FFF2-40B4-BE49-F238E27FC236}">
                <a16:creationId xmlns:a16="http://schemas.microsoft.com/office/drawing/2014/main" id="{8A5C2610-B103-4580-94B3-7FBF5121D710}"/>
              </a:ext>
            </a:extLst>
          </p:cNvPr>
          <p:cNvSpPr/>
          <p:nvPr/>
        </p:nvSpPr>
        <p:spPr>
          <a:xfrm>
            <a:off x="1757611" y="31601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903EAE2B-C9A2-43BB-9B7F-DC7DF0ECD39D}"/>
              </a:ext>
            </a:extLst>
          </p:cNvPr>
          <p:cNvSpPr txBox="1"/>
          <p:nvPr/>
        </p:nvSpPr>
        <p:spPr>
          <a:xfrm>
            <a:off x="1694548" y="313917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104" name="Rectangle: Rounded Corners 103">
            <a:extLst>
              <a:ext uri="{FF2B5EF4-FFF2-40B4-BE49-F238E27FC236}">
                <a16:creationId xmlns:a16="http://schemas.microsoft.com/office/drawing/2014/main" id="{43F31EDE-9ACE-4666-B052-5380D01F01E2}"/>
              </a:ext>
            </a:extLst>
          </p:cNvPr>
          <p:cNvSpPr/>
          <p:nvPr/>
        </p:nvSpPr>
        <p:spPr>
          <a:xfrm>
            <a:off x="2980621" y="31601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726FBBAA-9B5E-4220-86D7-B080D292DBA8}"/>
              </a:ext>
            </a:extLst>
          </p:cNvPr>
          <p:cNvSpPr txBox="1"/>
          <p:nvPr/>
        </p:nvSpPr>
        <p:spPr>
          <a:xfrm>
            <a:off x="2917558" y="313917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114" name="Rectangle: Rounded Corners 113">
            <a:extLst>
              <a:ext uri="{FF2B5EF4-FFF2-40B4-BE49-F238E27FC236}">
                <a16:creationId xmlns:a16="http://schemas.microsoft.com/office/drawing/2014/main" id="{996074D9-42CF-4062-A63F-08D2D1E3F206}"/>
              </a:ext>
            </a:extLst>
          </p:cNvPr>
          <p:cNvSpPr/>
          <p:nvPr/>
        </p:nvSpPr>
        <p:spPr>
          <a:xfrm>
            <a:off x="4184581" y="31640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BEFC7FA5-7BF2-43EB-8258-0A7A6A48E784}"/>
              </a:ext>
            </a:extLst>
          </p:cNvPr>
          <p:cNvSpPr txBox="1"/>
          <p:nvPr/>
        </p:nvSpPr>
        <p:spPr>
          <a:xfrm>
            <a:off x="4121518" y="3142981"/>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126" name="Straight Connector 125">
            <a:extLst>
              <a:ext uri="{FF2B5EF4-FFF2-40B4-BE49-F238E27FC236}">
                <a16:creationId xmlns:a16="http://schemas.microsoft.com/office/drawing/2014/main" id="{A0AAFF2B-3E20-4FCD-95B3-1DBA25BD8DBA}"/>
              </a:ext>
            </a:extLst>
          </p:cNvPr>
          <p:cNvCxnSpPr>
            <a:cxnSpLocks/>
          </p:cNvCxnSpPr>
          <p:nvPr/>
        </p:nvCxnSpPr>
        <p:spPr>
          <a:xfrm>
            <a:off x="393356" y="3514265"/>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E2F542-E20D-49EC-A065-7461B79AF5F1}"/>
              </a:ext>
            </a:extLst>
          </p:cNvPr>
          <p:cNvSpPr txBox="1"/>
          <p:nvPr/>
        </p:nvSpPr>
        <p:spPr>
          <a:xfrm>
            <a:off x="0" y="0"/>
            <a:ext cx="7180299"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130" name="Rectangle: Rounded Corners 129">
            <a:extLst>
              <a:ext uri="{FF2B5EF4-FFF2-40B4-BE49-F238E27FC236}">
                <a16:creationId xmlns:a16="http://schemas.microsoft.com/office/drawing/2014/main" id="{FE95756A-3CA0-48AD-8B86-56F9707BD901}"/>
              </a:ext>
            </a:extLst>
          </p:cNvPr>
          <p:cNvSpPr/>
          <p:nvPr/>
        </p:nvSpPr>
        <p:spPr>
          <a:xfrm>
            <a:off x="556804" y="36587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3C88EF3D-859D-4AC8-A3A0-D3A2DBE214EA}"/>
              </a:ext>
            </a:extLst>
          </p:cNvPr>
          <p:cNvSpPr txBox="1"/>
          <p:nvPr/>
        </p:nvSpPr>
        <p:spPr>
          <a:xfrm>
            <a:off x="493741" y="3637765"/>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32" name="Rectangle 131">
            <a:extLst>
              <a:ext uri="{FF2B5EF4-FFF2-40B4-BE49-F238E27FC236}">
                <a16:creationId xmlns:a16="http://schemas.microsoft.com/office/drawing/2014/main" id="{B58D2662-9789-47CB-83CF-8ED961AD56FD}"/>
              </a:ext>
            </a:extLst>
          </p:cNvPr>
          <p:cNvSpPr/>
          <p:nvPr/>
        </p:nvSpPr>
        <p:spPr>
          <a:xfrm>
            <a:off x="562979" y="367165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4C8EA013-E6FC-4F3A-8FD6-A628E751F9F4}"/>
              </a:ext>
            </a:extLst>
          </p:cNvPr>
          <p:cNvSpPr/>
          <p:nvPr/>
        </p:nvSpPr>
        <p:spPr>
          <a:xfrm>
            <a:off x="2988241" y="36698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C1F26B08-CE4A-467E-8428-2F71CF42FEA7}"/>
              </a:ext>
            </a:extLst>
          </p:cNvPr>
          <p:cNvSpPr txBox="1"/>
          <p:nvPr/>
        </p:nvSpPr>
        <p:spPr>
          <a:xfrm>
            <a:off x="2925178" y="3648850"/>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156" name="Rectangle: Rounded Corners 155">
            <a:extLst>
              <a:ext uri="{FF2B5EF4-FFF2-40B4-BE49-F238E27FC236}">
                <a16:creationId xmlns:a16="http://schemas.microsoft.com/office/drawing/2014/main" id="{B87E5252-8C5A-40AB-92B1-716ACE269A63}"/>
              </a:ext>
            </a:extLst>
          </p:cNvPr>
          <p:cNvSpPr/>
          <p:nvPr/>
        </p:nvSpPr>
        <p:spPr>
          <a:xfrm>
            <a:off x="1769041" y="36622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B6697D45-93D7-4ACF-B5E3-7D52BA4B02D8}"/>
              </a:ext>
            </a:extLst>
          </p:cNvPr>
          <p:cNvSpPr txBox="1"/>
          <p:nvPr/>
        </p:nvSpPr>
        <p:spPr>
          <a:xfrm>
            <a:off x="1705978" y="3641230"/>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60" name="Rectangle: Rounded Corners 159">
            <a:extLst>
              <a:ext uri="{FF2B5EF4-FFF2-40B4-BE49-F238E27FC236}">
                <a16:creationId xmlns:a16="http://schemas.microsoft.com/office/drawing/2014/main" id="{888CECEC-3F86-4EC0-ACB3-405070952C18}"/>
              </a:ext>
            </a:extLst>
          </p:cNvPr>
          <p:cNvSpPr/>
          <p:nvPr/>
        </p:nvSpPr>
        <p:spPr>
          <a:xfrm>
            <a:off x="4203631" y="36736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A7D47CED-E7D3-4D97-9BE5-82D5FE428D54}"/>
              </a:ext>
            </a:extLst>
          </p:cNvPr>
          <p:cNvSpPr txBox="1"/>
          <p:nvPr/>
        </p:nvSpPr>
        <p:spPr>
          <a:xfrm>
            <a:off x="4140568" y="3652660"/>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90" name="Rectangle 89">
            <a:extLst>
              <a:ext uri="{FF2B5EF4-FFF2-40B4-BE49-F238E27FC236}">
                <a16:creationId xmlns:a16="http://schemas.microsoft.com/office/drawing/2014/main" id="{B767E620-DF0B-4ABF-AE31-7151B6C5E961}"/>
              </a:ext>
            </a:extLst>
          </p:cNvPr>
          <p:cNvSpPr/>
          <p:nvPr/>
        </p:nvSpPr>
        <p:spPr>
          <a:xfrm>
            <a:off x="5412811" y="1196024"/>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0155D228-D132-49AC-8CE1-AB3D7F60038A}"/>
              </a:ext>
            </a:extLst>
          </p:cNvPr>
          <p:cNvSpPr/>
          <p:nvPr/>
        </p:nvSpPr>
        <p:spPr>
          <a:xfrm>
            <a:off x="5407556" y="11802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311C3342-F57A-4BD0-8789-AE0FEE9C6627}"/>
              </a:ext>
            </a:extLst>
          </p:cNvPr>
          <p:cNvSpPr txBox="1"/>
          <p:nvPr/>
        </p:nvSpPr>
        <p:spPr>
          <a:xfrm>
            <a:off x="5344493" y="1159240"/>
            <a:ext cx="1250731" cy="246221"/>
          </a:xfrm>
          <a:prstGeom prst="rect">
            <a:avLst/>
          </a:prstGeom>
          <a:noFill/>
        </p:spPr>
        <p:txBody>
          <a:bodyPr wrap="square" rtlCol="0">
            <a:spAutoFit/>
          </a:bodyPr>
          <a:lstStyle/>
          <a:p>
            <a:r>
              <a:rPr lang="en-US" sz="1000" dirty="0"/>
              <a:t>B024</a:t>
            </a:r>
          </a:p>
        </p:txBody>
      </p:sp>
    </p:spTree>
    <p:extLst>
      <p:ext uri="{BB962C8B-B14F-4D97-AF65-F5344CB8AC3E}">
        <p14:creationId xmlns:p14="http://schemas.microsoft.com/office/powerpoint/2010/main" val="373560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9906E-0469-4F9B-B0DE-7F23CFCCF02D}"/>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pic>
        <p:nvPicPr>
          <p:cNvPr id="10" name="Picture 9">
            <a:extLst>
              <a:ext uri="{FF2B5EF4-FFF2-40B4-BE49-F238E27FC236}">
                <a16:creationId xmlns:a16="http://schemas.microsoft.com/office/drawing/2014/main" id="{919BE21D-D05E-4DF1-B8AC-69183CA37401}"/>
              </a:ext>
            </a:extLst>
          </p:cNvPr>
          <p:cNvPicPr>
            <a:picLocks noChangeAspect="1"/>
          </p:cNvPicPr>
          <p:nvPr/>
        </p:nvPicPr>
        <p:blipFill>
          <a:blip r:embed="rId3"/>
          <a:stretch>
            <a:fillRect/>
          </a:stretch>
        </p:blipFill>
        <p:spPr>
          <a:xfrm>
            <a:off x="5160579" y="491146"/>
            <a:ext cx="6791262" cy="6345833"/>
          </a:xfrm>
          <a:prstGeom prst="rect">
            <a:avLst/>
          </a:prstGeom>
        </p:spPr>
      </p:pic>
      <p:pic>
        <p:nvPicPr>
          <p:cNvPr id="12" name="Picture 11">
            <a:extLst>
              <a:ext uri="{FF2B5EF4-FFF2-40B4-BE49-F238E27FC236}">
                <a16:creationId xmlns:a16="http://schemas.microsoft.com/office/drawing/2014/main" id="{EA2404B4-425E-4C3A-A160-38ACA8F3E329}"/>
              </a:ext>
            </a:extLst>
          </p:cNvPr>
          <p:cNvPicPr>
            <a:picLocks noChangeAspect="1"/>
          </p:cNvPicPr>
          <p:nvPr/>
        </p:nvPicPr>
        <p:blipFill>
          <a:blip r:embed="rId4"/>
          <a:stretch>
            <a:fillRect/>
          </a:stretch>
        </p:blipFill>
        <p:spPr>
          <a:xfrm>
            <a:off x="653731" y="1093077"/>
            <a:ext cx="3897250" cy="4386888"/>
          </a:xfrm>
          <a:prstGeom prst="rect">
            <a:avLst/>
          </a:prstGeom>
        </p:spPr>
      </p:pic>
      <p:sp>
        <p:nvSpPr>
          <p:cNvPr id="3" name="TextBox 2">
            <a:extLst>
              <a:ext uri="{FF2B5EF4-FFF2-40B4-BE49-F238E27FC236}">
                <a16:creationId xmlns:a16="http://schemas.microsoft.com/office/drawing/2014/main" id="{3D065424-DCB9-410F-BA4E-2C51C0783B7B}"/>
              </a:ext>
            </a:extLst>
          </p:cNvPr>
          <p:cNvSpPr txBox="1"/>
          <p:nvPr/>
        </p:nvSpPr>
        <p:spPr>
          <a:xfrm>
            <a:off x="1797269" y="5517930"/>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sp>
        <p:nvSpPr>
          <p:cNvPr id="4" name="TextBox 3">
            <a:extLst>
              <a:ext uri="{FF2B5EF4-FFF2-40B4-BE49-F238E27FC236}">
                <a16:creationId xmlns:a16="http://schemas.microsoft.com/office/drawing/2014/main" id="{F0E23B26-868B-4584-88E0-7807EB3E91D3}"/>
              </a:ext>
            </a:extLst>
          </p:cNvPr>
          <p:cNvSpPr txBox="1"/>
          <p:nvPr/>
        </p:nvSpPr>
        <p:spPr>
          <a:xfrm>
            <a:off x="7851227" y="105103"/>
            <a:ext cx="1375698" cy="369332"/>
          </a:xfrm>
          <a:prstGeom prst="rect">
            <a:avLst/>
          </a:prstGeom>
          <a:noFill/>
        </p:spPr>
        <p:txBody>
          <a:bodyPr wrap="none" rtlCol="0">
            <a:spAutoFit/>
          </a:bodyPr>
          <a:lstStyle/>
          <a:p>
            <a:r>
              <a:rPr lang="en-US" dirty="0" err="1">
                <a:solidFill>
                  <a:srgbClr val="00B050"/>
                </a:solidFill>
              </a:rPr>
              <a:t>HouseholdId</a:t>
            </a:r>
            <a:endParaRPr lang="en-US" dirty="0">
              <a:solidFill>
                <a:srgbClr val="00B050"/>
              </a:solidFill>
            </a:endParaRPr>
          </a:p>
        </p:txBody>
      </p:sp>
    </p:spTree>
    <p:extLst>
      <p:ext uri="{BB962C8B-B14F-4D97-AF65-F5344CB8AC3E}">
        <p14:creationId xmlns:p14="http://schemas.microsoft.com/office/powerpoint/2010/main" val="13795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p:spPr>
        </p:pic>
      </p:grpSp>
      <p:cxnSp>
        <p:nvCxnSpPr>
          <p:cNvPr id="122" name="Straight Connector 121">
            <a:extLst>
              <a:ext uri="{FF2B5EF4-FFF2-40B4-BE49-F238E27FC236}">
                <a16:creationId xmlns:a16="http://schemas.microsoft.com/office/drawing/2014/main" id="{B8C4412F-70B0-4C76-BCBF-9034A02E4EDC}"/>
              </a:ext>
            </a:extLst>
          </p:cNvPr>
          <p:cNvCxnSpPr>
            <a:cxnSpLocks/>
          </p:cNvCxnSpPr>
          <p:nvPr/>
        </p:nvCxnSpPr>
        <p:spPr>
          <a:xfrm>
            <a:off x="345543" y="727488"/>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0E0B2207-5BA9-4468-AE95-43B3BBB4146A}"/>
              </a:ext>
            </a:extLst>
          </p:cNvPr>
          <p:cNvSpPr/>
          <p:nvPr/>
        </p:nvSpPr>
        <p:spPr>
          <a:xfrm>
            <a:off x="561136" y="8641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02124368-8E9E-4595-8317-F494B7A9C1B6}"/>
              </a:ext>
            </a:extLst>
          </p:cNvPr>
          <p:cNvSpPr txBox="1"/>
          <p:nvPr/>
        </p:nvSpPr>
        <p:spPr>
          <a:xfrm>
            <a:off x="498073" y="843103"/>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25" name="Rectangle 124">
            <a:extLst>
              <a:ext uri="{FF2B5EF4-FFF2-40B4-BE49-F238E27FC236}">
                <a16:creationId xmlns:a16="http://schemas.microsoft.com/office/drawing/2014/main" id="{9F42D6B9-F971-462E-95CA-BFACAF633FD7}"/>
              </a:ext>
            </a:extLst>
          </p:cNvPr>
          <p:cNvSpPr/>
          <p:nvPr/>
        </p:nvSpPr>
        <p:spPr>
          <a:xfrm>
            <a:off x="567311" y="87699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8" y="4430598"/>
            <a:ext cx="500993" cy="1036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0D69B29-573A-4BF8-9682-231542BED890}"/>
              </a:ext>
            </a:extLst>
          </p:cNvPr>
          <p:cNvSpPr/>
          <p:nvPr/>
        </p:nvSpPr>
        <p:spPr>
          <a:xfrm rot="14603558">
            <a:off x="6641881" y="1283661"/>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D2B58-720E-4D2F-834B-C7E6AC318630}"/>
              </a:ext>
            </a:extLst>
          </p:cNvPr>
          <p:cNvSpPr/>
          <p:nvPr/>
        </p:nvSpPr>
        <p:spPr>
          <a:xfrm>
            <a:off x="7424738" y="1119188"/>
            <a:ext cx="214312"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DBDE11-4843-4960-929A-F3FE62588BA7}"/>
              </a:ext>
            </a:extLst>
          </p:cNvPr>
          <p:cNvSpPr/>
          <p:nvPr/>
        </p:nvSpPr>
        <p:spPr>
          <a:xfrm>
            <a:off x="7429500" y="1204913"/>
            <a:ext cx="266700"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C5BA04-E61B-496F-9854-184834D41779}"/>
              </a:ext>
            </a:extLst>
          </p:cNvPr>
          <p:cNvSpPr/>
          <p:nvPr/>
        </p:nvSpPr>
        <p:spPr>
          <a:xfrm>
            <a:off x="7429500" y="1876425"/>
            <a:ext cx="280988"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CDB57A-4C41-4169-BA86-D384A47EE8A4}"/>
              </a:ext>
            </a:extLst>
          </p:cNvPr>
          <p:cNvSpPr/>
          <p:nvPr/>
        </p:nvSpPr>
        <p:spPr>
          <a:xfrm>
            <a:off x="7434263" y="1966912"/>
            <a:ext cx="28098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44E1C0-F705-43AD-A632-BE8BFB62E334}"/>
              </a:ext>
            </a:extLst>
          </p:cNvPr>
          <p:cNvSpPr/>
          <p:nvPr/>
        </p:nvSpPr>
        <p:spPr>
          <a:xfrm>
            <a:off x="7434263" y="2047875"/>
            <a:ext cx="238125" cy="809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F9CDA8-379F-44F2-A344-B26915CAA5DA}"/>
              </a:ext>
            </a:extLst>
          </p:cNvPr>
          <p:cNvSpPr/>
          <p:nvPr/>
        </p:nvSpPr>
        <p:spPr>
          <a:xfrm>
            <a:off x="7424739" y="2305050"/>
            <a:ext cx="228600"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7FC48D-17A5-497E-AF8C-90899FD65CDD}"/>
              </a:ext>
            </a:extLst>
          </p:cNvPr>
          <p:cNvSpPr/>
          <p:nvPr/>
        </p:nvSpPr>
        <p:spPr>
          <a:xfrm>
            <a:off x="7429501" y="2390775"/>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3ED1E-B415-4D0F-9D97-4D5802C31549}"/>
              </a:ext>
            </a:extLst>
          </p:cNvPr>
          <p:cNvSpPr/>
          <p:nvPr/>
        </p:nvSpPr>
        <p:spPr>
          <a:xfrm>
            <a:off x="7429501" y="2471738"/>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2D68E3-8D14-42C9-B78D-FC0C76C96DF7}"/>
              </a:ext>
            </a:extLst>
          </p:cNvPr>
          <p:cNvSpPr/>
          <p:nvPr/>
        </p:nvSpPr>
        <p:spPr>
          <a:xfrm>
            <a:off x="7429501" y="2552700"/>
            <a:ext cx="223837"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3E0025-AE6B-4215-A5D0-6FDEA9B2C154}"/>
              </a:ext>
            </a:extLst>
          </p:cNvPr>
          <p:cNvSpPr/>
          <p:nvPr/>
        </p:nvSpPr>
        <p:spPr>
          <a:xfrm>
            <a:off x="7429501" y="2638427"/>
            <a:ext cx="323849" cy="809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BCC48-C753-4B15-95A5-043D5C8FAFB2}"/>
              </a:ext>
            </a:extLst>
          </p:cNvPr>
          <p:cNvSpPr/>
          <p:nvPr/>
        </p:nvSpPr>
        <p:spPr>
          <a:xfrm>
            <a:off x="7429501" y="2719389"/>
            <a:ext cx="476249" cy="904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A1D15B-7E75-40C5-AD8C-9297DE12F86C}"/>
              </a:ext>
            </a:extLst>
          </p:cNvPr>
          <p:cNvSpPr/>
          <p:nvPr/>
        </p:nvSpPr>
        <p:spPr>
          <a:xfrm>
            <a:off x="7353302" y="3133725"/>
            <a:ext cx="461962"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12C18E-62E7-49F0-AF08-66C766D0EDBA}"/>
              </a:ext>
            </a:extLst>
          </p:cNvPr>
          <p:cNvSpPr/>
          <p:nvPr/>
        </p:nvSpPr>
        <p:spPr>
          <a:xfrm>
            <a:off x="7429501" y="3638550"/>
            <a:ext cx="500061"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03FD6B-E83F-4D33-9D20-F089E28FB948}"/>
              </a:ext>
            </a:extLst>
          </p:cNvPr>
          <p:cNvSpPr/>
          <p:nvPr/>
        </p:nvSpPr>
        <p:spPr>
          <a:xfrm>
            <a:off x="7429501" y="3733800"/>
            <a:ext cx="414337"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59514A-4B06-4FBE-86AD-3116A3161C9E}"/>
              </a:ext>
            </a:extLst>
          </p:cNvPr>
          <p:cNvSpPr/>
          <p:nvPr/>
        </p:nvSpPr>
        <p:spPr>
          <a:xfrm>
            <a:off x="7434264" y="3814763"/>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D0F235-D18C-4995-82EB-D91DF1E06A05}"/>
              </a:ext>
            </a:extLst>
          </p:cNvPr>
          <p:cNvSpPr/>
          <p:nvPr/>
        </p:nvSpPr>
        <p:spPr>
          <a:xfrm>
            <a:off x="7434264" y="3905251"/>
            <a:ext cx="258008" cy="7286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522803-910D-45D0-A444-AF27F0C73AA2}"/>
              </a:ext>
            </a:extLst>
          </p:cNvPr>
          <p:cNvSpPr/>
          <p:nvPr/>
        </p:nvSpPr>
        <p:spPr>
          <a:xfrm>
            <a:off x="7434264" y="3976687"/>
            <a:ext cx="533399" cy="952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095548-7A82-4F99-8ABF-C428955AB345}"/>
              </a:ext>
            </a:extLst>
          </p:cNvPr>
          <p:cNvSpPr/>
          <p:nvPr/>
        </p:nvSpPr>
        <p:spPr>
          <a:xfrm>
            <a:off x="7434264" y="4062413"/>
            <a:ext cx="600074"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1940D5-8A6B-4189-A869-C2A885C42ADA}"/>
              </a:ext>
            </a:extLst>
          </p:cNvPr>
          <p:cNvSpPr/>
          <p:nvPr/>
        </p:nvSpPr>
        <p:spPr>
          <a:xfrm>
            <a:off x="7439026" y="4152900"/>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E53DE-EADE-4674-9F8A-E84EB38C9CA6}"/>
              </a:ext>
            </a:extLst>
          </p:cNvPr>
          <p:cNvSpPr/>
          <p:nvPr/>
        </p:nvSpPr>
        <p:spPr>
          <a:xfrm>
            <a:off x="7419977" y="4610101"/>
            <a:ext cx="576261"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7FA9BC-D2C2-4A13-9C17-D93C608B5749}"/>
              </a:ext>
            </a:extLst>
          </p:cNvPr>
          <p:cNvSpPr/>
          <p:nvPr/>
        </p:nvSpPr>
        <p:spPr>
          <a:xfrm>
            <a:off x="7419978" y="4700587"/>
            <a:ext cx="49529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80C5ADC-A4A8-4118-B459-648C6F99B85D}"/>
              </a:ext>
            </a:extLst>
          </p:cNvPr>
          <p:cNvSpPr/>
          <p:nvPr/>
        </p:nvSpPr>
        <p:spPr>
          <a:xfrm>
            <a:off x="7419978" y="4781550"/>
            <a:ext cx="519110"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A1B7C89-C9D9-419F-A15F-740730729916}"/>
              </a:ext>
            </a:extLst>
          </p:cNvPr>
          <p:cNvSpPr/>
          <p:nvPr/>
        </p:nvSpPr>
        <p:spPr>
          <a:xfrm>
            <a:off x="7424740" y="4876800"/>
            <a:ext cx="633409"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55DF5F-D8E8-417D-90D0-2E12B871495A}"/>
              </a:ext>
            </a:extLst>
          </p:cNvPr>
          <p:cNvSpPr/>
          <p:nvPr/>
        </p:nvSpPr>
        <p:spPr>
          <a:xfrm>
            <a:off x="7424740" y="4967287"/>
            <a:ext cx="671510"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2A4BD45-C49A-4D5A-B19C-FEC65D1A8471}"/>
              </a:ext>
            </a:extLst>
          </p:cNvPr>
          <p:cNvSpPr/>
          <p:nvPr/>
        </p:nvSpPr>
        <p:spPr>
          <a:xfrm>
            <a:off x="7443787" y="5491163"/>
            <a:ext cx="295275"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38640E-37FC-454A-A41A-E7156D273754}"/>
              </a:ext>
            </a:extLst>
          </p:cNvPr>
          <p:cNvSpPr/>
          <p:nvPr/>
        </p:nvSpPr>
        <p:spPr>
          <a:xfrm>
            <a:off x="7443788" y="5581652"/>
            <a:ext cx="242888"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5574CB-377A-481B-98C3-342359F2C9BC}"/>
              </a:ext>
            </a:extLst>
          </p:cNvPr>
          <p:cNvSpPr/>
          <p:nvPr/>
        </p:nvSpPr>
        <p:spPr>
          <a:xfrm>
            <a:off x="7453312" y="5757863"/>
            <a:ext cx="300037"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4D3B29-5DE9-4563-BDBB-CD6FA16CE9C1}"/>
              </a:ext>
            </a:extLst>
          </p:cNvPr>
          <p:cNvSpPr/>
          <p:nvPr/>
        </p:nvSpPr>
        <p:spPr>
          <a:xfrm>
            <a:off x="7453312" y="5848351"/>
            <a:ext cx="69532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EB9858-D41E-4232-A3F3-1F5F5E4E3C8E}"/>
              </a:ext>
            </a:extLst>
          </p:cNvPr>
          <p:cNvSpPr/>
          <p:nvPr/>
        </p:nvSpPr>
        <p:spPr>
          <a:xfrm>
            <a:off x="7453312" y="5934076"/>
            <a:ext cx="642938"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BF6B77-AE29-48F5-93F9-9DC03647B802}"/>
              </a:ext>
            </a:extLst>
          </p:cNvPr>
          <p:cNvSpPr/>
          <p:nvPr/>
        </p:nvSpPr>
        <p:spPr>
          <a:xfrm>
            <a:off x="7453312" y="6029326"/>
            <a:ext cx="67627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4E852AE-C6AC-4226-BE28-54E28745C2AE}"/>
              </a:ext>
            </a:extLst>
          </p:cNvPr>
          <p:cNvSpPr/>
          <p:nvPr/>
        </p:nvSpPr>
        <p:spPr>
          <a:xfrm>
            <a:off x="7339011" y="6462725"/>
            <a:ext cx="881063" cy="100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Rounded Corners 58">
            <a:extLst>
              <a:ext uri="{FF2B5EF4-FFF2-40B4-BE49-F238E27FC236}">
                <a16:creationId xmlns:a16="http://schemas.microsoft.com/office/drawing/2014/main" id="{7BE395DE-6ECE-48D9-81F0-C8EEA6A25E4E}"/>
              </a:ext>
            </a:extLst>
          </p:cNvPr>
          <p:cNvSpPr/>
          <p:nvPr/>
        </p:nvSpPr>
        <p:spPr>
          <a:xfrm>
            <a:off x="2998288" y="15078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6C5F279-2176-489E-9A57-6D334EFF3C08}"/>
              </a:ext>
            </a:extLst>
          </p:cNvPr>
          <p:cNvSpPr txBox="1"/>
          <p:nvPr/>
        </p:nvSpPr>
        <p:spPr>
          <a:xfrm>
            <a:off x="2935225" y="1486807"/>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168" name="TextBox 167">
            <a:extLst>
              <a:ext uri="{FF2B5EF4-FFF2-40B4-BE49-F238E27FC236}">
                <a16:creationId xmlns:a16="http://schemas.microsoft.com/office/drawing/2014/main" id="{41C9C079-21E2-49BA-80C7-9393D674E87E}"/>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176" name="Rectangle 175">
            <a:extLst>
              <a:ext uri="{FF2B5EF4-FFF2-40B4-BE49-F238E27FC236}">
                <a16:creationId xmlns:a16="http://schemas.microsoft.com/office/drawing/2014/main" id="{92B7B4C0-D475-4212-AB17-3172F1838EC9}"/>
              </a:ext>
            </a:extLst>
          </p:cNvPr>
          <p:cNvSpPr/>
          <p:nvPr/>
        </p:nvSpPr>
        <p:spPr>
          <a:xfrm>
            <a:off x="1796052" y="108558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Rounded Corners 176">
            <a:extLst>
              <a:ext uri="{FF2B5EF4-FFF2-40B4-BE49-F238E27FC236}">
                <a16:creationId xmlns:a16="http://schemas.microsoft.com/office/drawing/2014/main" id="{77C0E680-B95B-4D14-9DFC-CA2D492DFA70}"/>
              </a:ext>
            </a:extLst>
          </p:cNvPr>
          <p:cNvSpPr/>
          <p:nvPr/>
        </p:nvSpPr>
        <p:spPr>
          <a:xfrm>
            <a:off x="1776968" y="8698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AE1C26E2-5968-4075-9429-7B38B6919DBF}"/>
              </a:ext>
            </a:extLst>
          </p:cNvPr>
          <p:cNvSpPr/>
          <p:nvPr/>
        </p:nvSpPr>
        <p:spPr>
          <a:xfrm>
            <a:off x="1783143" y="88275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45ABA5C6-CBCD-46C1-A3B7-77411D0F0EDE}"/>
              </a:ext>
            </a:extLst>
          </p:cNvPr>
          <p:cNvSpPr txBox="1"/>
          <p:nvPr/>
        </p:nvSpPr>
        <p:spPr>
          <a:xfrm>
            <a:off x="1713905" y="848861"/>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182" name="Rectangle: Rounded Corners 181">
            <a:extLst>
              <a:ext uri="{FF2B5EF4-FFF2-40B4-BE49-F238E27FC236}">
                <a16:creationId xmlns:a16="http://schemas.microsoft.com/office/drawing/2014/main" id="{F5AB574F-56A9-435E-A2F0-C853EC961DC0}"/>
              </a:ext>
            </a:extLst>
          </p:cNvPr>
          <p:cNvSpPr/>
          <p:nvPr/>
        </p:nvSpPr>
        <p:spPr>
          <a:xfrm>
            <a:off x="1784439" y="10826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B1B741B6-83BF-45AB-8B52-1F16BF58A08B}"/>
              </a:ext>
            </a:extLst>
          </p:cNvPr>
          <p:cNvSpPr txBox="1"/>
          <p:nvPr/>
        </p:nvSpPr>
        <p:spPr>
          <a:xfrm>
            <a:off x="1721376" y="1061599"/>
            <a:ext cx="1250731" cy="246221"/>
          </a:xfrm>
          <a:prstGeom prst="rect">
            <a:avLst/>
          </a:prstGeom>
          <a:noFill/>
        </p:spPr>
        <p:txBody>
          <a:bodyPr wrap="square" rtlCol="0">
            <a:spAutoFit/>
          </a:bodyPr>
          <a:lstStyle/>
          <a:p>
            <a:r>
              <a:rPr lang="en-US" sz="1000" dirty="0"/>
              <a:t>An</a:t>
            </a:r>
          </a:p>
        </p:txBody>
      </p:sp>
      <p:cxnSp>
        <p:nvCxnSpPr>
          <p:cNvPr id="194" name="Straight Connector 193">
            <a:extLst>
              <a:ext uri="{FF2B5EF4-FFF2-40B4-BE49-F238E27FC236}">
                <a16:creationId xmlns:a16="http://schemas.microsoft.com/office/drawing/2014/main" id="{C7964CEE-60ED-45C0-AF64-5751663E2242}"/>
              </a:ext>
            </a:extLst>
          </p:cNvPr>
          <p:cNvCxnSpPr>
            <a:cxnSpLocks/>
          </p:cNvCxnSpPr>
          <p:nvPr/>
        </p:nvCxnSpPr>
        <p:spPr>
          <a:xfrm>
            <a:off x="358477" y="2046578"/>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angle: Rounded Corners 194">
            <a:extLst>
              <a:ext uri="{FF2B5EF4-FFF2-40B4-BE49-F238E27FC236}">
                <a16:creationId xmlns:a16="http://schemas.microsoft.com/office/drawing/2014/main" id="{1F6DDD3B-5E94-42CB-A30C-3C547C8D9469}"/>
              </a:ext>
            </a:extLst>
          </p:cNvPr>
          <p:cNvSpPr/>
          <p:nvPr/>
        </p:nvSpPr>
        <p:spPr>
          <a:xfrm>
            <a:off x="532160" y="21984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3AD305B6-EFDB-4900-A72C-E648BD2C8BDD}"/>
              </a:ext>
            </a:extLst>
          </p:cNvPr>
          <p:cNvSpPr txBox="1"/>
          <p:nvPr/>
        </p:nvSpPr>
        <p:spPr>
          <a:xfrm>
            <a:off x="469097" y="2177433"/>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97" name="Rectangle 196">
            <a:extLst>
              <a:ext uri="{FF2B5EF4-FFF2-40B4-BE49-F238E27FC236}">
                <a16:creationId xmlns:a16="http://schemas.microsoft.com/office/drawing/2014/main" id="{86A3FF92-29B0-44EC-976E-6E33AB5D7AD0}"/>
              </a:ext>
            </a:extLst>
          </p:cNvPr>
          <p:cNvSpPr/>
          <p:nvPr/>
        </p:nvSpPr>
        <p:spPr>
          <a:xfrm>
            <a:off x="538335" y="220081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2" name="Straight Connector 201">
            <a:extLst>
              <a:ext uri="{FF2B5EF4-FFF2-40B4-BE49-F238E27FC236}">
                <a16:creationId xmlns:a16="http://schemas.microsoft.com/office/drawing/2014/main" id="{065E7C39-3C27-4807-9C27-F2F7FBFA5E58}"/>
              </a:ext>
            </a:extLst>
          </p:cNvPr>
          <p:cNvCxnSpPr>
            <a:cxnSpLocks/>
          </p:cNvCxnSpPr>
          <p:nvPr/>
        </p:nvCxnSpPr>
        <p:spPr>
          <a:xfrm>
            <a:off x="343116" y="4641101"/>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Rectangle: Rounded Corners 232">
            <a:extLst>
              <a:ext uri="{FF2B5EF4-FFF2-40B4-BE49-F238E27FC236}">
                <a16:creationId xmlns:a16="http://schemas.microsoft.com/office/drawing/2014/main" id="{50F6F784-F875-4C0D-AAE7-B1CB1B7C29BE}"/>
              </a:ext>
            </a:extLst>
          </p:cNvPr>
          <p:cNvSpPr/>
          <p:nvPr/>
        </p:nvSpPr>
        <p:spPr>
          <a:xfrm>
            <a:off x="537754" y="477583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845063ED-7639-4563-9F92-C317129C7C59}"/>
              </a:ext>
            </a:extLst>
          </p:cNvPr>
          <p:cNvSpPr txBox="1"/>
          <p:nvPr/>
        </p:nvSpPr>
        <p:spPr>
          <a:xfrm>
            <a:off x="474691" y="4754811"/>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237" name="Rectangle 236">
            <a:extLst>
              <a:ext uri="{FF2B5EF4-FFF2-40B4-BE49-F238E27FC236}">
                <a16:creationId xmlns:a16="http://schemas.microsoft.com/office/drawing/2014/main" id="{4439E28E-1932-44CA-9554-B5D4757BFE31}"/>
              </a:ext>
            </a:extLst>
          </p:cNvPr>
          <p:cNvSpPr/>
          <p:nvPr/>
        </p:nvSpPr>
        <p:spPr>
          <a:xfrm>
            <a:off x="543929" y="478870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a:extLst>
              <a:ext uri="{FF2B5EF4-FFF2-40B4-BE49-F238E27FC236}">
                <a16:creationId xmlns:a16="http://schemas.microsoft.com/office/drawing/2014/main" id="{70B89BB4-62B2-43AC-B298-717307E46AC5}"/>
              </a:ext>
            </a:extLst>
          </p:cNvPr>
          <p:cNvSpPr/>
          <p:nvPr/>
        </p:nvSpPr>
        <p:spPr>
          <a:xfrm>
            <a:off x="567327" y="5212245"/>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Rounded Corners 267">
            <a:extLst>
              <a:ext uri="{FF2B5EF4-FFF2-40B4-BE49-F238E27FC236}">
                <a16:creationId xmlns:a16="http://schemas.microsoft.com/office/drawing/2014/main" id="{5E8B6411-3DD5-469A-9418-F95238181495}"/>
              </a:ext>
            </a:extLst>
          </p:cNvPr>
          <p:cNvSpPr/>
          <p:nvPr/>
        </p:nvSpPr>
        <p:spPr>
          <a:xfrm>
            <a:off x="548243" y="49965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941739D2-09B4-49F7-A89F-2B329B46C6DD}"/>
              </a:ext>
            </a:extLst>
          </p:cNvPr>
          <p:cNvSpPr/>
          <p:nvPr/>
        </p:nvSpPr>
        <p:spPr>
          <a:xfrm>
            <a:off x="554418" y="5009412"/>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41880CF9-0681-4F5C-9EF3-752F03B0722D}"/>
              </a:ext>
            </a:extLst>
          </p:cNvPr>
          <p:cNvSpPr txBox="1"/>
          <p:nvPr/>
        </p:nvSpPr>
        <p:spPr>
          <a:xfrm>
            <a:off x="485180" y="4975518"/>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271" name="Rectangle: Rounded Corners 270">
            <a:extLst>
              <a:ext uri="{FF2B5EF4-FFF2-40B4-BE49-F238E27FC236}">
                <a16:creationId xmlns:a16="http://schemas.microsoft.com/office/drawing/2014/main" id="{12DF5215-420C-4838-AF90-13C51ED50FB7}"/>
              </a:ext>
            </a:extLst>
          </p:cNvPr>
          <p:cNvSpPr/>
          <p:nvPr/>
        </p:nvSpPr>
        <p:spPr>
          <a:xfrm>
            <a:off x="555714" y="52092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a:extLst>
              <a:ext uri="{FF2B5EF4-FFF2-40B4-BE49-F238E27FC236}">
                <a16:creationId xmlns:a16="http://schemas.microsoft.com/office/drawing/2014/main" id="{8CFF4A91-06D4-4036-8802-4FD579E1BA7A}"/>
              </a:ext>
            </a:extLst>
          </p:cNvPr>
          <p:cNvSpPr txBox="1"/>
          <p:nvPr/>
        </p:nvSpPr>
        <p:spPr>
          <a:xfrm>
            <a:off x="492651" y="5188256"/>
            <a:ext cx="1250731" cy="246221"/>
          </a:xfrm>
          <a:prstGeom prst="rect">
            <a:avLst/>
          </a:prstGeom>
          <a:noFill/>
        </p:spPr>
        <p:txBody>
          <a:bodyPr wrap="square" rtlCol="0">
            <a:spAutoFit/>
          </a:bodyPr>
          <a:lstStyle/>
          <a:p>
            <a:r>
              <a:rPr lang="en-US" sz="1000" dirty="0"/>
              <a:t>An</a:t>
            </a:r>
          </a:p>
        </p:txBody>
      </p:sp>
      <p:sp>
        <p:nvSpPr>
          <p:cNvPr id="276" name="Rectangle 275">
            <a:extLst>
              <a:ext uri="{FF2B5EF4-FFF2-40B4-BE49-F238E27FC236}">
                <a16:creationId xmlns:a16="http://schemas.microsoft.com/office/drawing/2014/main" id="{2A007C4C-A987-478C-9AAB-A7A8776EA9FD}"/>
              </a:ext>
            </a:extLst>
          </p:cNvPr>
          <p:cNvSpPr/>
          <p:nvPr/>
        </p:nvSpPr>
        <p:spPr>
          <a:xfrm>
            <a:off x="7224713" y="1042987"/>
            <a:ext cx="119062" cy="85725"/>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7" name="Rectangle 276">
            <a:extLst>
              <a:ext uri="{FF2B5EF4-FFF2-40B4-BE49-F238E27FC236}">
                <a16:creationId xmlns:a16="http://schemas.microsoft.com/office/drawing/2014/main" id="{183811CD-E9CD-47FF-A0AE-BB2D7201C9B8}"/>
              </a:ext>
            </a:extLst>
          </p:cNvPr>
          <p:cNvSpPr/>
          <p:nvPr/>
        </p:nvSpPr>
        <p:spPr>
          <a:xfrm>
            <a:off x="7710488" y="1709738"/>
            <a:ext cx="927674" cy="9960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8" name="Rectangle 277">
            <a:extLst>
              <a:ext uri="{FF2B5EF4-FFF2-40B4-BE49-F238E27FC236}">
                <a16:creationId xmlns:a16="http://schemas.microsoft.com/office/drawing/2014/main" id="{1250E38F-3407-4C96-8AF6-B3FBD8F5AEF1}"/>
              </a:ext>
            </a:extLst>
          </p:cNvPr>
          <p:cNvSpPr/>
          <p:nvPr/>
        </p:nvSpPr>
        <p:spPr>
          <a:xfrm>
            <a:off x="7696200" y="2133600"/>
            <a:ext cx="738188"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9" name="Rectangle 278">
            <a:extLst>
              <a:ext uri="{FF2B5EF4-FFF2-40B4-BE49-F238E27FC236}">
                <a16:creationId xmlns:a16="http://schemas.microsoft.com/office/drawing/2014/main" id="{828E17E0-BFB8-438D-B9B1-BAA2D936C35D}"/>
              </a:ext>
            </a:extLst>
          </p:cNvPr>
          <p:cNvSpPr/>
          <p:nvPr/>
        </p:nvSpPr>
        <p:spPr>
          <a:xfrm>
            <a:off x="7229475" y="3062287"/>
            <a:ext cx="233363" cy="8096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0" name="Rectangle 279">
            <a:extLst>
              <a:ext uri="{FF2B5EF4-FFF2-40B4-BE49-F238E27FC236}">
                <a16:creationId xmlns:a16="http://schemas.microsoft.com/office/drawing/2014/main" id="{7C8B53B5-DFF4-401D-BF9E-302B9ECA3BA4}"/>
              </a:ext>
            </a:extLst>
          </p:cNvPr>
          <p:cNvSpPr/>
          <p:nvPr/>
        </p:nvSpPr>
        <p:spPr>
          <a:xfrm>
            <a:off x="7667624" y="3471861"/>
            <a:ext cx="714376" cy="10001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1" name="Rectangle 280">
            <a:extLst>
              <a:ext uri="{FF2B5EF4-FFF2-40B4-BE49-F238E27FC236}">
                <a16:creationId xmlns:a16="http://schemas.microsoft.com/office/drawing/2014/main" id="{9F312148-1028-4DA4-91F9-839C2038C210}"/>
              </a:ext>
            </a:extLst>
          </p:cNvPr>
          <p:cNvSpPr/>
          <p:nvPr/>
        </p:nvSpPr>
        <p:spPr>
          <a:xfrm>
            <a:off x="7629524" y="4514849"/>
            <a:ext cx="1190626"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2" name="Rectangle 281">
            <a:extLst>
              <a:ext uri="{FF2B5EF4-FFF2-40B4-BE49-F238E27FC236}">
                <a16:creationId xmlns:a16="http://schemas.microsoft.com/office/drawing/2014/main" id="{719AD6C1-DD24-4E1D-9E5B-0017488E0ACB}"/>
              </a:ext>
            </a:extLst>
          </p:cNvPr>
          <p:cNvSpPr/>
          <p:nvPr/>
        </p:nvSpPr>
        <p:spPr>
          <a:xfrm>
            <a:off x="7634287" y="5319712"/>
            <a:ext cx="1152526"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3" name="Rectangle 282">
            <a:extLst>
              <a:ext uri="{FF2B5EF4-FFF2-40B4-BE49-F238E27FC236}">
                <a16:creationId xmlns:a16="http://schemas.microsoft.com/office/drawing/2014/main" id="{067A772F-904A-45B0-BFC7-B263CAC6A80F}"/>
              </a:ext>
            </a:extLst>
          </p:cNvPr>
          <p:cNvSpPr/>
          <p:nvPr/>
        </p:nvSpPr>
        <p:spPr>
          <a:xfrm>
            <a:off x="7281863" y="6376987"/>
            <a:ext cx="452437" cy="8572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4" name="Rectangle: Rounded Corners 283">
            <a:extLst>
              <a:ext uri="{FF2B5EF4-FFF2-40B4-BE49-F238E27FC236}">
                <a16:creationId xmlns:a16="http://schemas.microsoft.com/office/drawing/2014/main" id="{73799AEA-E363-4FA5-96FA-38DCD8E455AC}"/>
              </a:ext>
            </a:extLst>
          </p:cNvPr>
          <p:cNvSpPr/>
          <p:nvPr/>
        </p:nvSpPr>
        <p:spPr>
          <a:xfrm>
            <a:off x="2998288" y="8696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a:extLst>
              <a:ext uri="{FF2B5EF4-FFF2-40B4-BE49-F238E27FC236}">
                <a16:creationId xmlns:a16="http://schemas.microsoft.com/office/drawing/2014/main" id="{B69AFCC9-59A2-4257-9D39-0583B5EBC63A}"/>
              </a:ext>
            </a:extLst>
          </p:cNvPr>
          <p:cNvSpPr txBox="1"/>
          <p:nvPr/>
        </p:nvSpPr>
        <p:spPr>
          <a:xfrm>
            <a:off x="2935225" y="848621"/>
            <a:ext cx="1250731" cy="246221"/>
          </a:xfrm>
          <a:prstGeom prst="rect">
            <a:avLst/>
          </a:prstGeom>
          <a:noFill/>
        </p:spPr>
        <p:txBody>
          <a:bodyPr wrap="square" rtlCol="0">
            <a:spAutoFit/>
          </a:bodyPr>
          <a:lstStyle/>
          <a:p>
            <a:r>
              <a:rPr lang="en-US" sz="1000" dirty="0"/>
              <a:t>Hans</a:t>
            </a:r>
          </a:p>
        </p:txBody>
      </p:sp>
      <p:sp>
        <p:nvSpPr>
          <p:cNvPr id="286" name="Rectangle: Rounded Corners 285">
            <a:extLst>
              <a:ext uri="{FF2B5EF4-FFF2-40B4-BE49-F238E27FC236}">
                <a16:creationId xmlns:a16="http://schemas.microsoft.com/office/drawing/2014/main" id="{6A9D9815-60B7-4159-BB53-047C1415F41D}"/>
              </a:ext>
            </a:extLst>
          </p:cNvPr>
          <p:cNvSpPr/>
          <p:nvPr/>
        </p:nvSpPr>
        <p:spPr>
          <a:xfrm>
            <a:off x="2998288" y="10791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extBox 286">
            <a:extLst>
              <a:ext uri="{FF2B5EF4-FFF2-40B4-BE49-F238E27FC236}">
                <a16:creationId xmlns:a16="http://schemas.microsoft.com/office/drawing/2014/main" id="{84FB40B1-5256-4A1F-A3AF-6FCB7511ED63}"/>
              </a:ext>
            </a:extLst>
          </p:cNvPr>
          <p:cNvSpPr txBox="1"/>
          <p:nvPr/>
        </p:nvSpPr>
        <p:spPr>
          <a:xfrm>
            <a:off x="2935225" y="1058171"/>
            <a:ext cx="1250731" cy="246221"/>
          </a:xfrm>
          <a:prstGeom prst="rect">
            <a:avLst/>
          </a:prstGeom>
          <a:noFill/>
        </p:spPr>
        <p:txBody>
          <a:bodyPr wrap="square" rtlCol="0">
            <a:spAutoFit/>
          </a:bodyPr>
          <a:lstStyle/>
          <a:p>
            <a:r>
              <a:rPr lang="en-US" sz="1000" dirty="0" err="1"/>
              <a:t>Rathje</a:t>
            </a:r>
            <a:endParaRPr lang="en-US" sz="1000" dirty="0"/>
          </a:p>
        </p:txBody>
      </p:sp>
      <p:sp>
        <p:nvSpPr>
          <p:cNvPr id="288" name="Rectangle: Rounded Corners 287">
            <a:extLst>
              <a:ext uri="{FF2B5EF4-FFF2-40B4-BE49-F238E27FC236}">
                <a16:creationId xmlns:a16="http://schemas.microsoft.com/office/drawing/2014/main" id="{9FED95FB-D8CA-4928-A33D-2F1C1C1641CF}"/>
              </a:ext>
            </a:extLst>
          </p:cNvPr>
          <p:cNvSpPr/>
          <p:nvPr/>
        </p:nvSpPr>
        <p:spPr>
          <a:xfrm>
            <a:off x="2998288" y="12887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a:extLst>
              <a:ext uri="{FF2B5EF4-FFF2-40B4-BE49-F238E27FC236}">
                <a16:creationId xmlns:a16="http://schemas.microsoft.com/office/drawing/2014/main" id="{3F14D45A-342D-44C6-A56B-95789B711E23}"/>
              </a:ext>
            </a:extLst>
          </p:cNvPr>
          <p:cNvSpPr txBox="1"/>
          <p:nvPr/>
        </p:nvSpPr>
        <p:spPr>
          <a:xfrm>
            <a:off x="2935225" y="1267721"/>
            <a:ext cx="1250731" cy="246221"/>
          </a:xfrm>
          <a:prstGeom prst="rect">
            <a:avLst/>
          </a:prstGeom>
          <a:noFill/>
        </p:spPr>
        <p:txBody>
          <a:bodyPr wrap="square" rtlCol="0">
            <a:spAutoFit/>
          </a:bodyPr>
          <a:lstStyle/>
          <a:p>
            <a:r>
              <a:rPr lang="en-US" sz="1000" dirty="0" err="1"/>
              <a:t>Trin</a:t>
            </a:r>
            <a:r>
              <a:rPr lang="en-US" sz="1000" dirty="0"/>
              <a:t> Lisbeth</a:t>
            </a:r>
          </a:p>
        </p:txBody>
      </p:sp>
      <p:sp>
        <p:nvSpPr>
          <p:cNvPr id="290" name="Rectangle 289">
            <a:extLst>
              <a:ext uri="{FF2B5EF4-FFF2-40B4-BE49-F238E27FC236}">
                <a16:creationId xmlns:a16="http://schemas.microsoft.com/office/drawing/2014/main" id="{42452C16-430E-4AE1-91C3-895B52551D9F}"/>
              </a:ext>
            </a:extLst>
          </p:cNvPr>
          <p:cNvSpPr/>
          <p:nvPr/>
        </p:nvSpPr>
        <p:spPr>
          <a:xfrm>
            <a:off x="3009901" y="872610"/>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DE22964E-12BA-4BA8-8909-FD414248D7DE}"/>
              </a:ext>
            </a:extLst>
          </p:cNvPr>
          <p:cNvSpPr/>
          <p:nvPr/>
        </p:nvSpPr>
        <p:spPr>
          <a:xfrm>
            <a:off x="3009901" y="1082160"/>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BA19D64C-9894-44B2-8C83-E969B759EAE5}"/>
              </a:ext>
            </a:extLst>
          </p:cNvPr>
          <p:cNvSpPr/>
          <p:nvPr/>
        </p:nvSpPr>
        <p:spPr>
          <a:xfrm>
            <a:off x="3009901" y="1291710"/>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Rounded Corners 292">
            <a:extLst>
              <a:ext uri="{FF2B5EF4-FFF2-40B4-BE49-F238E27FC236}">
                <a16:creationId xmlns:a16="http://schemas.microsoft.com/office/drawing/2014/main" id="{855691EB-0929-4904-8ACF-077B6D55D6AC}"/>
              </a:ext>
            </a:extLst>
          </p:cNvPr>
          <p:cNvSpPr/>
          <p:nvPr/>
        </p:nvSpPr>
        <p:spPr>
          <a:xfrm>
            <a:off x="550363" y="58394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a:extLst>
              <a:ext uri="{FF2B5EF4-FFF2-40B4-BE49-F238E27FC236}">
                <a16:creationId xmlns:a16="http://schemas.microsoft.com/office/drawing/2014/main" id="{3C99DA60-790C-4C14-9C60-21EF0D2C6800}"/>
              </a:ext>
            </a:extLst>
          </p:cNvPr>
          <p:cNvSpPr txBox="1"/>
          <p:nvPr/>
        </p:nvSpPr>
        <p:spPr>
          <a:xfrm>
            <a:off x="487300" y="5818402"/>
            <a:ext cx="1250731" cy="246221"/>
          </a:xfrm>
          <a:prstGeom prst="rect">
            <a:avLst/>
          </a:prstGeom>
          <a:noFill/>
        </p:spPr>
        <p:txBody>
          <a:bodyPr wrap="square" rtlCol="0">
            <a:spAutoFit/>
          </a:bodyPr>
          <a:lstStyle/>
          <a:p>
            <a:r>
              <a:rPr lang="en-US" sz="1000" dirty="0"/>
              <a:t>Hans</a:t>
            </a:r>
          </a:p>
        </p:txBody>
      </p:sp>
      <p:sp>
        <p:nvSpPr>
          <p:cNvPr id="295" name="Rectangle: Rounded Corners 294">
            <a:extLst>
              <a:ext uri="{FF2B5EF4-FFF2-40B4-BE49-F238E27FC236}">
                <a16:creationId xmlns:a16="http://schemas.microsoft.com/office/drawing/2014/main" id="{13E376E5-D740-4614-8350-6C40CAA82B45}"/>
              </a:ext>
            </a:extLst>
          </p:cNvPr>
          <p:cNvSpPr/>
          <p:nvPr/>
        </p:nvSpPr>
        <p:spPr>
          <a:xfrm>
            <a:off x="550363" y="60489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BBF672AA-6FCF-415D-BEDC-8104D1524CAD}"/>
              </a:ext>
            </a:extLst>
          </p:cNvPr>
          <p:cNvSpPr txBox="1"/>
          <p:nvPr/>
        </p:nvSpPr>
        <p:spPr>
          <a:xfrm>
            <a:off x="487300" y="6027952"/>
            <a:ext cx="1250731" cy="246221"/>
          </a:xfrm>
          <a:prstGeom prst="rect">
            <a:avLst/>
          </a:prstGeom>
          <a:noFill/>
        </p:spPr>
        <p:txBody>
          <a:bodyPr wrap="square" rtlCol="0">
            <a:spAutoFit/>
          </a:bodyPr>
          <a:lstStyle/>
          <a:p>
            <a:r>
              <a:rPr lang="en-US" sz="1000" dirty="0" err="1"/>
              <a:t>Rathje</a:t>
            </a:r>
            <a:endParaRPr lang="en-US" sz="1000" dirty="0"/>
          </a:p>
        </p:txBody>
      </p:sp>
      <p:sp>
        <p:nvSpPr>
          <p:cNvPr id="297" name="Rectangle: Rounded Corners 296">
            <a:extLst>
              <a:ext uri="{FF2B5EF4-FFF2-40B4-BE49-F238E27FC236}">
                <a16:creationId xmlns:a16="http://schemas.microsoft.com/office/drawing/2014/main" id="{0183DB2B-0288-4728-8A05-C8C130A60CDF}"/>
              </a:ext>
            </a:extLst>
          </p:cNvPr>
          <p:cNvSpPr/>
          <p:nvPr/>
        </p:nvSpPr>
        <p:spPr>
          <a:xfrm>
            <a:off x="550363" y="62585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a:extLst>
              <a:ext uri="{FF2B5EF4-FFF2-40B4-BE49-F238E27FC236}">
                <a16:creationId xmlns:a16="http://schemas.microsoft.com/office/drawing/2014/main" id="{55B76DB9-DD37-41D3-B39D-AC5E22DDB686}"/>
              </a:ext>
            </a:extLst>
          </p:cNvPr>
          <p:cNvSpPr txBox="1"/>
          <p:nvPr/>
        </p:nvSpPr>
        <p:spPr>
          <a:xfrm>
            <a:off x="487300" y="6237502"/>
            <a:ext cx="1250731" cy="246221"/>
          </a:xfrm>
          <a:prstGeom prst="rect">
            <a:avLst/>
          </a:prstGeom>
          <a:noFill/>
        </p:spPr>
        <p:txBody>
          <a:bodyPr wrap="square" rtlCol="0">
            <a:spAutoFit/>
          </a:bodyPr>
          <a:lstStyle/>
          <a:p>
            <a:r>
              <a:rPr lang="en-US" sz="1000" dirty="0" err="1"/>
              <a:t>Trin</a:t>
            </a:r>
            <a:r>
              <a:rPr lang="en-US" sz="1000" dirty="0"/>
              <a:t> Lisbeth</a:t>
            </a:r>
          </a:p>
        </p:txBody>
      </p:sp>
      <p:sp>
        <p:nvSpPr>
          <p:cNvPr id="299" name="Rectangle 298">
            <a:extLst>
              <a:ext uri="{FF2B5EF4-FFF2-40B4-BE49-F238E27FC236}">
                <a16:creationId xmlns:a16="http://schemas.microsoft.com/office/drawing/2014/main" id="{F26E31CE-B18D-4030-BD4A-71EE7A916960}"/>
              </a:ext>
            </a:extLst>
          </p:cNvPr>
          <p:cNvSpPr/>
          <p:nvPr/>
        </p:nvSpPr>
        <p:spPr>
          <a:xfrm>
            <a:off x="561976" y="584239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FAE1E5E8-7278-48DB-A78C-A5280A023FAA}"/>
              </a:ext>
            </a:extLst>
          </p:cNvPr>
          <p:cNvSpPr/>
          <p:nvPr/>
        </p:nvSpPr>
        <p:spPr>
          <a:xfrm>
            <a:off x="561976" y="605194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D55CCCFC-8664-4B1F-BD47-6BFD243BFC72}"/>
              </a:ext>
            </a:extLst>
          </p:cNvPr>
          <p:cNvSpPr/>
          <p:nvPr/>
        </p:nvSpPr>
        <p:spPr>
          <a:xfrm>
            <a:off x="561976" y="626149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9FDF2EF0-9DC0-45DE-BBB0-658384EAA6BA}"/>
              </a:ext>
            </a:extLst>
          </p:cNvPr>
          <p:cNvSpPr/>
          <p:nvPr/>
        </p:nvSpPr>
        <p:spPr>
          <a:xfrm>
            <a:off x="557802" y="2619966"/>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Rounded Corners 310">
            <a:extLst>
              <a:ext uri="{FF2B5EF4-FFF2-40B4-BE49-F238E27FC236}">
                <a16:creationId xmlns:a16="http://schemas.microsoft.com/office/drawing/2014/main" id="{4ED7DC6C-7773-4AF5-B9A4-643D9B15FE82}"/>
              </a:ext>
            </a:extLst>
          </p:cNvPr>
          <p:cNvSpPr/>
          <p:nvPr/>
        </p:nvSpPr>
        <p:spPr>
          <a:xfrm>
            <a:off x="538718" y="24042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9E674193-9F0A-4FB8-87F5-B49584BF6E3C}"/>
              </a:ext>
            </a:extLst>
          </p:cNvPr>
          <p:cNvSpPr/>
          <p:nvPr/>
        </p:nvSpPr>
        <p:spPr>
          <a:xfrm>
            <a:off x="544893" y="2417133"/>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TextBox 312">
            <a:extLst>
              <a:ext uri="{FF2B5EF4-FFF2-40B4-BE49-F238E27FC236}">
                <a16:creationId xmlns:a16="http://schemas.microsoft.com/office/drawing/2014/main" id="{D1A66FAE-8361-452F-BA1A-72C9CF33D0D7}"/>
              </a:ext>
            </a:extLst>
          </p:cNvPr>
          <p:cNvSpPr txBox="1"/>
          <p:nvPr/>
        </p:nvSpPr>
        <p:spPr>
          <a:xfrm>
            <a:off x="475655" y="2383239"/>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314" name="Rectangle: Rounded Corners 313">
            <a:extLst>
              <a:ext uri="{FF2B5EF4-FFF2-40B4-BE49-F238E27FC236}">
                <a16:creationId xmlns:a16="http://schemas.microsoft.com/office/drawing/2014/main" id="{961B4CC7-F8BE-4ECF-B93F-6D361627DC7F}"/>
              </a:ext>
            </a:extLst>
          </p:cNvPr>
          <p:cNvSpPr/>
          <p:nvPr/>
        </p:nvSpPr>
        <p:spPr>
          <a:xfrm>
            <a:off x="546189" y="26169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42F34A66-2BF9-4B0F-A590-25A82F6ECA01}"/>
              </a:ext>
            </a:extLst>
          </p:cNvPr>
          <p:cNvSpPr txBox="1"/>
          <p:nvPr/>
        </p:nvSpPr>
        <p:spPr>
          <a:xfrm>
            <a:off x="483126" y="2595977"/>
            <a:ext cx="1250731" cy="246221"/>
          </a:xfrm>
          <a:prstGeom prst="rect">
            <a:avLst/>
          </a:prstGeom>
          <a:noFill/>
        </p:spPr>
        <p:txBody>
          <a:bodyPr wrap="square" rtlCol="0">
            <a:spAutoFit/>
          </a:bodyPr>
          <a:lstStyle/>
          <a:p>
            <a:r>
              <a:rPr lang="en-US" sz="1000" dirty="0"/>
              <a:t>An</a:t>
            </a:r>
          </a:p>
        </p:txBody>
      </p:sp>
      <p:sp>
        <p:nvSpPr>
          <p:cNvPr id="316" name="Rectangle: Rounded Corners 315">
            <a:extLst>
              <a:ext uri="{FF2B5EF4-FFF2-40B4-BE49-F238E27FC236}">
                <a16:creationId xmlns:a16="http://schemas.microsoft.com/office/drawing/2014/main" id="{DD0EE75B-370C-4A54-B042-771017FDB131}"/>
              </a:ext>
            </a:extLst>
          </p:cNvPr>
          <p:cNvSpPr/>
          <p:nvPr/>
        </p:nvSpPr>
        <p:spPr>
          <a:xfrm>
            <a:off x="540838" y="32487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6C927243-A18C-4E7E-A303-FCE56DD692E6}"/>
              </a:ext>
            </a:extLst>
          </p:cNvPr>
          <p:cNvSpPr txBox="1"/>
          <p:nvPr/>
        </p:nvSpPr>
        <p:spPr>
          <a:xfrm>
            <a:off x="477775" y="3227685"/>
            <a:ext cx="1250731" cy="246221"/>
          </a:xfrm>
          <a:prstGeom prst="rect">
            <a:avLst/>
          </a:prstGeom>
          <a:noFill/>
        </p:spPr>
        <p:txBody>
          <a:bodyPr wrap="square" rtlCol="0">
            <a:spAutoFit/>
          </a:bodyPr>
          <a:lstStyle/>
          <a:p>
            <a:r>
              <a:rPr lang="en-US" sz="1000" dirty="0"/>
              <a:t>Hans</a:t>
            </a:r>
          </a:p>
        </p:txBody>
      </p:sp>
      <p:sp>
        <p:nvSpPr>
          <p:cNvPr id="318" name="Rectangle: Rounded Corners 317">
            <a:extLst>
              <a:ext uri="{FF2B5EF4-FFF2-40B4-BE49-F238E27FC236}">
                <a16:creationId xmlns:a16="http://schemas.microsoft.com/office/drawing/2014/main" id="{D2AC4BFA-B513-46F0-ACC4-D4B438517120}"/>
              </a:ext>
            </a:extLst>
          </p:cNvPr>
          <p:cNvSpPr/>
          <p:nvPr/>
        </p:nvSpPr>
        <p:spPr>
          <a:xfrm>
            <a:off x="540838" y="34582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a:extLst>
              <a:ext uri="{FF2B5EF4-FFF2-40B4-BE49-F238E27FC236}">
                <a16:creationId xmlns:a16="http://schemas.microsoft.com/office/drawing/2014/main" id="{E5F9F8ED-DB98-4078-9EB8-E257CF3BD0D3}"/>
              </a:ext>
            </a:extLst>
          </p:cNvPr>
          <p:cNvSpPr txBox="1"/>
          <p:nvPr/>
        </p:nvSpPr>
        <p:spPr>
          <a:xfrm>
            <a:off x="477775" y="3437235"/>
            <a:ext cx="1250731" cy="246221"/>
          </a:xfrm>
          <a:prstGeom prst="rect">
            <a:avLst/>
          </a:prstGeom>
          <a:noFill/>
        </p:spPr>
        <p:txBody>
          <a:bodyPr wrap="square" rtlCol="0">
            <a:spAutoFit/>
          </a:bodyPr>
          <a:lstStyle/>
          <a:p>
            <a:r>
              <a:rPr lang="en-US" sz="1000" dirty="0" err="1"/>
              <a:t>Rathje</a:t>
            </a:r>
            <a:endParaRPr lang="en-US" sz="1000" dirty="0"/>
          </a:p>
        </p:txBody>
      </p:sp>
      <p:sp>
        <p:nvSpPr>
          <p:cNvPr id="320" name="Rectangle: Rounded Corners 319">
            <a:extLst>
              <a:ext uri="{FF2B5EF4-FFF2-40B4-BE49-F238E27FC236}">
                <a16:creationId xmlns:a16="http://schemas.microsoft.com/office/drawing/2014/main" id="{A8A18658-EFC7-4611-93FC-53A99ECF926B}"/>
              </a:ext>
            </a:extLst>
          </p:cNvPr>
          <p:cNvSpPr/>
          <p:nvPr/>
        </p:nvSpPr>
        <p:spPr>
          <a:xfrm>
            <a:off x="540838" y="36678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233818C6-1D1D-4B6F-9C55-396F4D665530}"/>
              </a:ext>
            </a:extLst>
          </p:cNvPr>
          <p:cNvSpPr txBox="1"/>
          <p:nvPr/>
        </p:nvSpPr>
        <p:spPr>
          <a:xfrm>
            <a:off x="477775" y="3646785"/>
            <a:ext cx="1250731" cy="246221"/>
          </a:xfrm>
          <a:prstGeom prst="rect">
            <a:avLst/>
          </a:prstGeom>
          <a:noFill/>
        </p:spPr>
        <p:txBody>
          <a:bodyPr wrap="square" rtlCol="0">
            <a:spAutoFit/>
          </a:bodyPr>
          <a:lstStyle/>
          <a:p>
            <a:r>
              <a:rPr lang="en-US" sz="1000" dirty="0" err="1"/>
              <a:t>Trin</a:t>
            </a:r>
            <a:r>
              <a:rPr lang="en-US" sz="1000" dirty="0"/>
              <a:t> Lisbeth</a:t>
            </a:r>
          </a:p>
        </p:txBody>
      </p:sp>
      <p:sp>
        <p:nvSpPr>
          <p:cNvPr id="322" name="Rectangle 321">
            <a:extLst>
              <a:ext uri="{FF2B5EF4-FFF2-40B4-BE49-F238E27FC236}">
                <a16:creationId xmlns:a16="http://schemas.microsoft.com/office/drawing/2014/main" id="{6F738FCC-E14E-4ECA-9D8F-5EBF2AB3998E}"/>
              </a:ext>
            </a:extLst>
          </p:cNvPr>
          <p:cNvSpPr/>
          <p:nvPr/>
        </p:nvSpPr>
        <p:spPr>
          <a:xfrm>
            <a:off x="552451" y="325167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91F18825-DB66-4558-B800-9CF7C5EB3103}"/>
              </a:ext>
            </a:extLst>
          </p:cNvPr>
          <p:cNvSpPr/>
          <p:nvPr/>
        </p:nvSpPr>
        <p:spPr>
          <a:xfrm>
            <a:off x="552451" y="346122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6DD5A90E-8044-4FDA-879B-4DBFC91455BB}"/>
              </a:ext>
            </a:extLst>
          </p:cNvPr>
          <p:cNvSpPr/>
          <p:nvPr/>
        </p:nvSpPr>
        <p:spPr>
          <a:xfrm>
            <a:off x="552451" y="367077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xtBox 325">
            <a:extLst>
              <a:ext uri="{FF2B5EF4-FFF2-40B4-BE49-F238E27FC236}">
                <a16:creationId xmlns:a16="http://schemas.microsoft.com/office/drawing/2014/main" id="{135061CD-A4DA-494A-981B-66C71A09EC9E}"/>
              </a:ext>
            </a:extLst>
          </p:cNvPr>
          <p:cNvSpPr txBox="1"/>
          <p:nvPr/>
        </p:nvSpPr>
        <p:spPr>
          <a:xfrm rot="16200000">
            <a:off x="-163540" y="2691142"/>
            <a:ext cx="696409" cy="369332"/>
          </a:xfrm>
          <a:prstGeom prst="rect">
            <a:avLst/>
          </a:prstGeom>
          <a:noFill/>
        </p:spPr>
        <p:txBody>
          <a:bodyPr wrap="none" rtlCol="0">
            <a:spAutoFit/>
          </a:bodyPr>
          <a:lstStyle/>
          <a:p>
            <a:r>
              <a:rPr lang="en-US" dirty="0">
                <a:solidFill>
                  <a:srgbClr val="00B050"/>
                </a:solidFill>
              </a:rPr>
              <a:t>Vitals</a:t>
            </a:r>
          </a:p>
        </p:txBody>
      </p:sp>
      <p:sp>
        <p:nvSpPr>
          <p:cNvPr id="328" name="TextBox 327">
            <a:extLst>
              <a:ext uri="{FF2B5EF4-FFF2-40B4-BE49-F238E27FC236}">
                <a16:creationId xmlns:a16="http://schemas.microsoft.com/office/drawing/2014/main" id="{A258CE14-E7AD-4B39-9F98-00B4AD2F5E09}"/>
              </a:ext>
            </a:extLst>
          </p:cNvPr>
          <p:cNvSpPr txBox="1"/>
          <p:nvPr/>
        </p:nvSpPr>
        <p:spPr>
          <a:xfrm rot="16200000">
            <a:off x="-290785" y="5323047"/>
            <a:ext cx="950901" cy="369332"/>
          </a:xfrm>
          <a:prstGeom prst="rect">
            <a:avLst/>
          </a:prstGeom>
          <a:noFill/>
        </p:spPr>
        <p:txBody>
          <a:bodyPr wrap="none" rtlCol="0">
            <a:spAutoFit/>
          </a:bodyPr>
          <a:lstStyle/>
          <a:p>
            <a:r>
              <a:rPr lang="en-US" dirty="0">
                <a:solidFill>
                  <a:srgbClr val="00B050"/>
                </a:solidFill>
              </a:rPr>
              <a:t>Spouses</a:t>
            </a:r>
          </a:p>
        </p:txBody>
      </p:sp>
      <p:sp>
        <p:nvSpPr>
          <p:cNvPr id="329" name="TextBox 328">
            <a:extLst>
              <a:ext uri="{FF2B5EF4-FFF2-40B4-BE49-F238E27FC236}">
                <a16:creationId xmlns:a16="http://schemas.microsoft.com/office/drawing/2014/main" id="{3C79AF0A-1902-4C30-9DC5-5C0F87233761}"/>
              </a:ext>
            </a:extLst>
          </p:cNvPr>
          <p:cNvSpPr txBox="1"/>
          <p:nvPr/>
        </p:nvSpPr>
        <p:spPr>
          <a:xfrm rot="16200000">
            <a:off x="-413416" y="1060641"/>
            <a:ext cx="1196161" cy="369332"/>
          </a:xfrm>
          <a:prstGeom prst="rect">
            <a:avLst/>
          </a:prstGeom>
          <a:noFill/>
        </p:spPr>
        <p:txBody>
          <a:bodyPr wrap="none" rtlCol="0">
            <a:spAutoFit/>
          </a:bodyPr>
          <a:lstStyle/>
          <a:p>
            <a:r>
              <a:rPr lang="en-US" dirty="0">
                <a:solidFill>
                  <a:srgbClr val="00B050"/>
                </a:solidFill>
              </a:rPr>
              <a:t>Household</a:t>
            </a:r>
          </a:p>
        </p:txBody>
      </p:sp>
      <p:sp>
        <p:nvSpPr>
          <p:cNvPr id="332" name="Rectangle: Rounded Corners 331">
            <a:extLst>
              <a:ext uri="{FF2B5EF4-FFF2-40B4-BE49-F238E27FC236}">
                <a16:creationId xmlns:a16="http://schemas.microsoft.com/office/drawing/2014/main" id="{6C633EF5-0B7C-460A-ACF7-50D98841B473}"/>
              </a:ext>
            </a:extLst>
          </p:cNvPr>
          <p:cNvSpPr/>
          <p:nvPr/>
        </p:nvSpPr>
        <p:spPr>
          <a:xfrm>
            <a:off x="2969191" y="479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Box 332">
            <a:extLst>
              <a:ext uri="{FF2B5EF4-FFF2-40B4-BE49-F238E27FC236}">
                <a16:creationId xmlns:a16="http://schemas.microsoft.com/office/drawing/2014/main" id="{89D66B86-8631-40D2-B3A0-05B0A118FCF0}"/>
              </a:ext>
            </a:extLst>
          </p:cNvPr>
          <p:cNvSpPr txBox="1"/>
          <p:nvPr/>
        </p:nvSpPr>
        <p:spPr>
          <a:xfrm>
            <a:off x="2906128" y="4775421"/>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34" name="Rectangle: Rounded Corners 333">
            <a:extLst>
              <a:ext uri="{FF2B5EF4-FFF2-40B4-BE49-F238E27FC236}">
                <a16:creationId xmlns:a16="http://schemas.microsoft.com/office/drawing/2014/main" id="{3CEA958B-968E-4157-B4D5-19A2A5074ABC}"/>
              </a:ext>
            </a:extLst>
          </p:cNvPr>
          <p:cNvSpPr/>
          <p:nvPr/>
        </p:nvSpPr>
        <p:spPr>
          <a:xfrm>
            <a:off x="1749991" y="47888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334">
            <a:extLst>
              <a:ext uri="{FF2B5EF4-FFF2-40B4-BE49-F238E27FC236}">
                <a16:creationId xmlns:a16="http://schemas.microsoft.com/office/drawing/2014/main" id="{18ABE4B5-B325-4342-B3CD-35B817464993}"/>
              </a:ext>
            </a:extLst>
          </p:cNvPr>
          <p:cNvSpPr txBox="1"/>
          <p:nvPr/>
        </p:nvSpPr>
        <p:spPr>
          <a:xfrm>
            <a:off x="1686928" y="4767801"/>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36" name="Rectangle: Rounded Corners 335">
            <a:extLst>
              <a:ext uri="{FF2B5EF4-FFF2-40B4-BE49-F238E27FC236}">
                <a16:creationId xmlns:a16="http://schemas.microsoft.com/office/drawing/2014/main" id="{BA58270E-DC8C-402F-9AEE-9305459D2904}"/>
              </a:ext>
            </a:extLst>
          </p:cNvPr>
          <p:cNvSpPr/>
          <p:nvPr/>
        </p:nvSpPr>
        <p:spPr>
          <a:xfrm>
            <a:off x="4184581" y="48002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xtBox 336">
            <a:extLst>
              <a:ext uri="{FF2B5EF4-FFF2-40B4-BE49-F238E27FC236}">
                <a16:creationId xmlns:a16="http://schemas.microsoft.com/office/drawing/2014/main" id="{D8A7E82B-12B9-4964-8928-7402566F302A}"/>
              </a:ext>
            </a:extLst>
          </p:cNvPr>
          <p:cNvSpPr txBox="1"/>
          <p:nvPr/>
        </p:nvSpPr>
        <p:spPr>
          <a:xfrm>
            <a:off x="4121518" y="4779231"/>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158" name="Rectangle: Rounded Corners 157">
            <a:extLst>
              <a:ext uri="{FF2B5EF4-FFF2-40B4-BE49-F238E27FC236}">
                <a16:creationId xmlns:a16="http://schemas.microsoft.com/office/drawing/2014/main" id="{F3D91D96-7CB0-41C6-962B-7DB1ADE516DB}"/>
              </a:ext>
            </a:extLst>
          </p:cNvPr>
          <p:cNvSpPr/>
          <p:nvPr/>
        </p:nvSpPr>
        <p:spPr>
          <a:xfrm>
            <a:off x="544649" y="39684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1DE9B16F-9FB6-4A91-9683-889261C8A406}"/>
              </a:ext>
            </a:extLst>
          </p:cNvPr>
          <p:cNvSpPr txBox="1"/>
          <p:nvPr/>
        </p:nvSpPr>
        <p:spPr>
          <a:xfrm>
            <a:off x="493016" y="3947417"/>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62" name="Rectangle: Rounded Corners 161">
            <a:extLst>
              <a:ext uri="{FF2B5EF4-FFF2-40B4-BE49-F238E27FC236}">
                <a16:creationId xmlns:a16="http://schemas.microsoft.com/office/drawing/2014/main" id="{B72310F8-1A12-4A80-A4DC-97378EC228F9}"/>
              </a:ext>
            </a:extLst>
          </p:cNvPr>
          <p:cNvSpPr/>
          <p:nvPr/>
        </p:nvSpPr>
        <p:spPr>
          <a:xfrm>
            <a:off x="1756229" y="39547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44D5A7B6-0F45-466D-B459-2F9B752AD4F2}"/>
              </a:ext>
            </a:extLst>
          </p:cNvPr>
          <p:cNvSpPr txBox="1"/>
          <p:nvPr/>
        </p:nvSpPr>
        <p:spPr>
          <a:xfrm>
            <a:off x="1693166" y="3933719"/>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64" name="Rectangle: Rounded Corners 163">
            <a:extLst>
              <a:ext uri="{FF2B5EF4-FFF2-40B4-BE49-F238E27FC236}">
                <a16:creationId xmlns:a16="http://schemas.microsoft.com/office/drawing/2014/main" id="{2D27CAA2-B57E-4D20-A66B-5EB4D912F6B8}"/>
              </a:ext>
            </a:extLst>
          </p:cNvPr>
          <p:cNvSpPr/>
          <p:nvPr/>
        </p:nvSpPr>
        <p:spPr>
          <a:xfrm>
            <a:off x="2967809" y="39547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077F94CB-400A-4D10-BFAE-132AD78DBBB6}"/>
              </a:ext>
            </a:extLst>
          </p:cNvPr>
          <p:cNvSpPr txBox="1"/>
          <p:nvPr/>
        </p:nvSpPr>
        <p:spPr>
          <a:xfrm>
            <a:off x="2904746" y="393371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66" name="Rectangle: Rounded Corners 165">
            <a:extLst>
              <a:ext uri="{FF2B5EF4-FFF2-40B4-BE49-F238E27FC236}">
                <a16:creationId xmlns:a16="http://schemas.microsoft.com/office/drawing/2014/main" id="{24EBCB51-F34A-45D7-99C5-823484F77F6A}"/>
              </a:ext>
            </a:extLst>
          </p:cNvPr>
          <p:cNvSpPr/>
          <p:nvPr/>
        </p:nvSpPr>
        <p:spPr>
          <a:xfrm>
            <a:off x="4167959" y="39547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30A2E159-0282-40B7-935F-246218680C99}"/>
              </a:ext>
            </a:extLst>
          </p:cNvPr>
          <p:cNvSpPr txBox="1"/>
          <p:nvPr/>
        </p:nvSpPr>
        <p:spPr>
          <a:xfrm>
            <a:off x="4104896" y="393371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169" name="Rectangle: Rounded Corners 168">
            <a:extLst>
              <a:ext uri="{FF2B5EF4-FFF2-40B4-BE49-F238E27FC236}">
                <a16:creationId xmlns:a16="http://schemas.microsoft.com/office/drawing/2014/main" id="{D09B1B4F-3D8D-4933-AD79-BA89A45BFC3E}"/>
              </a:ext>
            </a:extLst>
          </p:cNvPr>
          <p:cNvSpPr/>
          <p:nvPr/>
        </p:nvSpPr>
        <p:spPr>
          <a:xfrm>
            <a:off x="546031" y="43009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EA372250-B19A-46A3-B415-481C0BAD9597}"/>
              </a:ext>
            </a:extLst>
          </p:cNvPr>
          <p:cNvSpPr txBox="1"/>
          <p:nvPr/>
        </p:nvSpPr>
        <p:spPr>
          <a:xfrm>
            <a:off x="482968" y="427988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171" name="Rectangle: Rounded Corners 170">
            <a:extLst>
              <a:ext uri="{FF2B5EF4-FFF2-40B4-BE49-F238E27FC236}">
                <a16:creationId xmlns:a16="http://schemas.microsoft.com/office/drawing/2014/main" id="{59979794-8597-4206-B471-EF29E7790F21}"/>
              </a:ext>
            </a:extLst>
          </p:cNvPr>
          <p:cNvSpPr/>
          <p:nvPr/>
        </p:nvSpPr>
        <p:spPr>
          <a:xfrm>
            <a:off x="1757611" y="43009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167A56E7-A33F-4522-B142-C944E5EDF229}"/>
              </a:ext>
            </a:extLst>
          </p:cNvPr>
          <p:cNvSpPr txBox="1"/>
          <p:nvPr/>
        </p:nvSpPr>
        <p:spPr>
          <a:xfrm>
            <a:off x="1694548" y="4279887"/>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173" name="Rectangle: Rounded Corners 172">
            <a:extLst>
              <a:ext uri="{FF2B5EF4-FFF2-40B4-BE49-F238E27FC236}">
                <a16:creationId xmlns:a16="http://schemas.microsoft.com/office/drawing/2014/main" id="{D5D395EA-7E52-4A2A-8EFC-B1D5D2C99932}"/>
              </a:ext>
            </a:extLst>
          </p:cNvPr>
          <p:cNvSpPr/>
          <p:nvPr/>
        </p:nvSpPr>
        <p:spPr>
          <a:xfrm>
            <a:off x="2980621" y="43009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37042C5-E8FC-4F0F-BABD-81CDE9646969}"/>
              </a:ext>
            </a:extLst>
          </p:cNvPr>
          <p:cNvSpPr txBox="1"/>
          <p:nvPr/>
        </p:nvSpPr>
        <p:spPr>
          <a:xfrm>
            <a:off x="2917558" y="4279887"/>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175" name="Rectangle: Rounded Corners 174">
            <a:extLst>
              <a:ext uri="{FF2B5EF4-FFF2-40B4-BE49-F238E27FC236}">
                <a16:creationId xmlns:a16="http://schemas.microsoft.com/office/drawing/2014/main" id="{B5ECAC01-CE8B-46CB-AFA8-D388B5AAFC64}"/>
              </a:ext>
            </a:extLst>
          </p:cNvPr>
          <p:cNvSpPr/>
          <p:nvPr/>
        </p:nvSpPr>
        <p:spPr>
          <a:xfrm>
            <a:off x="4184581" y="43047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16AC1F2D-89CE-40C5-9C17-81331D730691}"/>
              </a:ext>
            </a:extLst>
          </p:cNvPr>
          <p:cNvSpPr txBox="1"/>
          <p:nvPr/>
        </p:nvSpPr>
        <p:spPr>
          <a:xfrm>
            <a:off x="4121518" y="428369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2" name="Oval 1">
            <a:extLst>
              <a:ext uri="{FF2B5EF4-FFF2-40B4-BE49-F238E27FC236}">
                <a16:creationId xmlns:a16="http://schemas.microsoft.com/office/drawing/2014/main" id="{C1BEAB4F-ABC9-4606-BCD4-3F53AC219100}"/>
              </a:ext>
            </a:extLst>
          </p:cNvPr>
          <p:cNvSpPr/>
          <p:nvPr/>
        </p:nvSpPr>
        <p:spPr>
          <a:xfrm>
            <a:off x="7645940" y="1663430"/>
            <a:ext cx="1070043" cy="18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88" name="Rectangle: Rounded Corners 187">
            <a:extLst>
              <a:ext uri="{FF2B5EF4-FFF2-40B4-BE49-F238E27FC236}">
                <a16:creationId xmlns:a16="http://schemas.microsoft.com/office/drawing/2014/main" id="{58BE2E99-7422-462B-BAD8-98075E213BB5}"/>
              </a:ext>
            </a:extLst>
          </p:cNvPr>
          <p:cNvSpPr/>
          <p:nvPr/>
        </p:nvSpPr>
        <p:spPr>
          <a:xfrm>
            <a:off x="1804304" y="17178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0559B09A-5490-4FC1-9F51-3B473CC26438}"/>
              </a:ext>
            </a:extLst>
          </p:cNvPr>
          <p:cNvSpPr txBox="1"/>
          <p:nvPr/>
        </p:nvSpPr>
        <p:spPr>
          <a:xfrm>
            <a:off x="1741241" y="1696807"/>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07" name="Rectangle: Rounded Corners 206">
            <a:extLst>
              <a:ext uri="{FF2B5EF4-FFF2-40B4-BE49-F238E27FC236}">
                <a16:creationId xmlns:a16="http://schemas.microsoft.com/office/drawing/2014/main" id="{BE7CBA97-3F44-42B4-93B5-702701490151}"/>
              </a:ext>
            </a:extLst>
          </p:cNvPr>
          <p:cNvSpPr/>
          <p:nvPr/>
        </p:nvSpPr>
        <p:spPr>
          <a:xfrm>
            <a:off x="1793181" y="1294655"/>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D2643D28-F5CE-416C-A071-ED77089FDEF5}"/>
              </a:ext>
            </a:extLst>
          </p:cNvPr>
          <p:cNvSpPr txBox="1"/>
          <p:nvPr/>
        </p:nvSpPr>
        <p:spPr>
          <a:xfrm>
            <a:off x="1730118" y="1254180"/>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214" name="Rectangle: Rounded Corners 213">
            <a:extLst>
              <a:ext uri="{FF2B5EF4-FFF2-40B4-BE49-F238E27FC236}">
                <a16:creationId xmlns:a16="http://schemas.microsoft.com/office/drawing/2014/main" id="{3B5C765E-A6B5-4886-BFF5-1A0559466C8C}"/>
              </a:ext>
            </a:extLst>
          </p:cNvPr>
          <p:cNvSpPr/>
          <p:nvPr/>
        </p:nvSpPr>
        <p:spPr>
          <a:xfrm>
            <a:off x="544798" y="2823809"/>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ECDFB6E6-10C8-48BA-BDD5-5DED839F0FCA}"/>
              </a:ext>
            </a:extLst>
          </p:cNvPr>
          <p:cNvSpPr txBox="1"/>
          <p:nvPr/>
        </p:nvSpPr>
        <p:spPr>
          <a:xfrm>
            <a:off x="481735" y="2783334"/>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192" name="TextBox 191">
            <a:extLst>
              <a:ext uri="{FF2B5EF4-FFF2-40B4-BE49-F238E27FC236}">
                <a16:creationId xmlns:a16="http://schemas.microsoft.com/office/drawing/2014/main" id="{9DA82B84-55A2-4C29-B648-C6F9DEFF4E9F}"/>
              </a:ext>
            </a:extLst>
          </p:cNvPr>
          <p:cNvSpPr txBox="1"/>
          <p:nvPr/>
        </p:nvSpPr>
        <p:spPr>
          <a:xfrm>
            <a:off x="3046316" y="376116"/>
            <a:ext cx="343364" cy="369332"/>
          </a:xfrm>
          <a:prstGeom prst="rect">
            <a:avLst/>
          </a:prstGeom>
          <a:noFill/>
        </p:spPr>
        <p:txBody>
          <a:bodyPr wrap="none" rtlCol="0">
            <a:spAutoFit/>
          </a:bodyPr>
          <a:lstStyle/>
          <a:p>
            <a:r>
              <a:rPr lang="en-US" dirty="0"/>
              <a:t>…</a:t>
            </a:r>
          </a:p>
        </p:txBody>
      </p:sp>
      <p:sp>
        <p:nvSpPr>
          <p:cNvPr id="193" name="Rectangle: Rounded Corners 192">
            <a:extLst>
              <a:ext uri="{FF2B5EF4-FFF2-40B4-BE49-F238E27FC236}">
                <a16:creationId xmlns:a16="http://schemas.microsoft.com/office/drawing/2014/main" id="{5C9BA2FB-6676-4601-B9A6-E1D0D1E4DB7B}"/>
              </a:ext>
            </a:extLst>
          </p:cNvPr>
          <p:cNvSpPr/>
          <p:nvPr/>
        </p:nvSpPr>
        <p:spPr>
          <a:xfrm>
            <a:off x="551282" y="5425344"/>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6BDCDB53-AB90-4FAB-9675-4094A6FB2C2D}"/>
              </a:ext>
            </a:extLst>
          </p:cNvPr>
          <p:cNvSpPr txBox="1"/>
          <p:nvPr/>
        </p:nvSpPr>
        <p:spPr>
          <a:xfrm>
            <a:off x="488219" y="5384869"/>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3" name="Oval 2">
            <a:extLst>
              <a:ext uri="{FF2B5EF4-FFF2-40B4-BE49-F238E27FC236}">
                <a16:creationId xmlns:a16="http://schemas.microsoft.com/office/drawing/2014/main" id="{F1017DC2-D976-4592-9B24-E431F414DEEC}"/>
              </a:ext>
            </a:extLst>
          </p:cNvPr>
          <p:cNvSpPr/>
          <p:nvPr/>
        </p:nvSpPr>
        <p:spPr>
          <a:xfrm>
            <a:off x="7104993" y="998483"/>
            <a:ext cx="336331" cy="168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969D5950-843C-4666-A423-0D3F6E9AA6FE}"/>
              </a:ext>
            </a:extLst>
          </p:cNvPr>
          <p:cNvSpPr/>
          <p:nvPr/>
        </p:nvSpPr>
        <p:spPr>
          <a:xfrm>
            <a:off x="7194331" y="3011214"/>
            <a:ext cx="336331" cy="168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19F14CBA-1A8F-4C43-A76E-46CAF48E1217}"/>
              </a:ext>
            </a:extLst>
          </p:cNvPr>
          <p:cNvSpPr txBox="1"/>
          <p:nvPr/>
        </p:nvSpPr>
        <p:spPr>
          <a:xfrm>
            <a:off x="3041061" y="6330208"/>
            <a:ext cx="343364" cy="369332"/>
          </a:xfrm>
          <a:prstGeom prst="rect">
            <a:avLst/>
          </a:prstGeom>
          <a:noFill/>
        </p:spPr>
        <p:txBody>
          <a:bodyPr wrap="none" rtlCol="0">
            <a:spAutoFit/>
          </a:bodyPr>
          <a:lstStyle/>
          <a:p>
            <a:r>
              <a:rPr lang="en-US" dirty="0"/>
              <a:t>…</a:t>
            </a:r>
          </a:p>
        </p:txBody>
      </p:sp>
      <p:sp>
        <p:nvSpPr>
          <p:cNvPr id="216" name="Rectangle 215">
            <a:extLst>
              <a:ext uri="{FF2B5EF4-FFF2-40B4-BE49-F238E27FC236}">
                <a16:creationId xmlns:a16="http://schemas.microsoft.com/office/drawing/2014/main" id="{9081ECAF-4B1E-4ECC-BB94-FCBA429C2BB8}"/>
              </a:ext>
            </a:extLst>
          </p:cNvPr>
          <p:cNvSpPr/>
          <p:nvPr/>
        </p:nvSpPr>
        <p:spPr>
          <a:xfrm>
            <a:off x="1813788" y="1511119"/>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Rounded Corners 219">
            <a:extLst>
              <a:ext uri="{FF2B5EF4-FFF2-40B4-BE49-F238E27FC236}">
                <a16:creationId xmlns:a16="http://schemas.microsoft.com/office/drawing/2014/main" id="{E2D87CC9-C39F-4688-8E17-92B305C7DF73}"/>
              </a:ext>
            </a:extLst>
          </p:cNvPr>
          <p:cNvSpPr/>
          <p:nvPr/>
        </p:nvSpPr>
        <p:spPr>
          <a:xfrm>
            <a:off x="1802175" y="15081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C51BCC40-BBD9-4F50-A2EA-D78C1953FE41}"/>
              </a:ext>
            </a:extLst>
          </p:cNvPr>
          <p:cNvSpPr txBox="1"/>
          <p:nvPr/>
        </p:nvSpPr>
        <p:spPr>
          <a:xfrm>
            <a:off x="1739112" y="1487130"/>
            <a:ext cx="1250731" cy="246221"/>
          </a:xfrm>
          <a:prstGeom prst="rect">
            <a:avLst/>
          </a:prstGeom>
          <a:noFill/>
        </p:spPr>
        <p:txBody>
          <a:bodyPr wrap="square" rtlCol="0">
            <a:spAutoFit/>
          </a:bodyPr>
          <a:lstStyle/>
          <a:p>
            <a:r>
              <a:rPr lang="en-US" sz="1000" dirty="0"/>
              <a:t>Gerd Mohr</a:t>
            </a:r>
          </a:p>
        </p:txBody>
      </p:sp>
      <p:sp>
        <p:nvSpPr>
          <p:cNvPr id="222" name="Rectangle 221">
            <a:extLst>
              <a:ext uri="{FF2B5EF4-FFF2-40B4-BE49-F238E27FC236}">
                <a16:creationId xmlns:a16="http://schemas.microsoft.com/office/drawing/2014/main" id="{0D3484B3-06E1-4359-B99F-D3C951B1F7CB}"/>
              </a:ext>
            </a:extLst>
          </p:cNvPr>
          <p:cNvSpPr/>
          <p:nvPr/>
        </p:nvSpPr>
        <p:spPr>
          <a:xfrm>
            <a:off x="557801" y="3040374"/>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Rounded Corners 222">
            <a:extLst>
              <a:ext uri="{FF2B5EF4-FFF2-40B4-BE49-F238E27FC236}">
                <a16:creationId xmlns:a16="http://schemas.microsoft.com/office/drawing/2014/main" id="{638927BC-6C1E-40DF-A128-EC95894D658F}"/>
              </a:ext>
            </a:extLst>
          </p:cNvPr>
          <p:cNvSpPr/>
          <p:nvPr/>
        </p:nvSpPr>
        <p:spPr>
          <a:xfrm>
            <a:off x="546188" y="30374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5F2100CC-B39A-4FE0-B670-7165666AD6CE}"/>
              </a:ext>
            </a:extLst>
          </p:cNvPr>
          <p:cNvSpPr txBox="1"/>
          <p:nvPr/>
        </p:nvSpPr>
        <p:spPr>
          <a:xfrm>
            <a:off x="483125" y="3016385"/>
            <a:ext cx="1250731" cy="246221"/>
          </a:xfrm>
          <a:prstGeom prst="rect">
            <a:avLst/>
          </a:prstGeom>
          <a:noFill/>
        </p:spPr>
        <p:txBody>
          <a:bodyPr wrap="square" rtlCol="0">
            <a:spAutoFit/>
          </a:bodyPr>
          <a:lstStyle/>
          <a:p>
            <a:r>
              <a:rPr lang="en-US" sz="1000" dirty="0"/>
              <a:t>Gerd Mohr</a:t>
            </a:r>
          </a:p>
        </p:txBody>
      </p:sp>
      <p:sp>
        <p:nvSpPr>
          <p:cNvPr id="225" name="Rectangle 224">
            <a:extLst>
              <a:ext uri="{FF2B5EF4-FFF2-40B4-BE49-F238E27FC236}">
                <a16:creationId xmlns:a16="http://schemas.microsoft.com/office/drawing/2014/main" id="{D26EC853-2FF7-4990-A0A4-D069DCD25579}"/>
              </a:ext>
            </a:extLst>
          </p:cNvPr>
          <p:cNvSpPr/>
          <p:nvPr/>
        </p:nvSpPr>
        <p:spPr>
          <a:xfrm>
            <a:off x="573566" y="5641684"/>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Rounded Corners 225">
            <a:extLst>
              <a:ext uri="{FF2B5EF4-FFF2-40B4-BE49-F238E27FC236}">
                <a16:creationId xmlns:a16="http://schemas.microsoft.com/office/drawing/2014/main" id="{38FAE3D1-C86A-4F31-8B15-F153F9FB7A0B}"/>
              </a:ext>
            </a:extLst>
          </p:cNvPr>
          <p:cNvSpPr/>
          <p:nvPr/>
        </p:nvSpPr>
        <p:spPr>
          <a:xfrm>
            <a:off x="561953" y="56387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52890305-A691-4139-8F34-C529497538DA}"/>
              </a:ext>
            </a:extLst>
          </p:cNvPr>
          <p:cNvSpPr txBox="1"/>
          <p:nvPr/>
        </p:nvSpPr>
        <p:spPr>
          <a:xfrm>
            <a:off x="498890" y="5617695"/>
            <a:ext cx="1250731" cy="246221"/>
          </a:xfrm>
          <a:prstGeom prst="rect">
            <a:avLst/>
          </a:prstGeom>
          <a:noFill/>
        </p:spPr>
        <p:txBody>
          <a:bodyPr wrap="square" rtlCol="0">
            <a:spAutoFit/>
          </a:bodyPr>
          <a:lstStyle/>
          <a:p>
            <a:r>
              <a:rPr lang="en-US" sz="1000" dirty="0"/>
              <a:t>Gerd Mohr</a:t>
            </a:r>
          </a:p>
        </p:txBody>
      </p:sp>
    </p:spTree>
    <p:extLst>
      <p:ext uri="{BB962C8B-B14F-4D97-AF65-F5344CB8AC3E}">
        <p14:creationId xmlns:p14="http://schemas.microsoft.com/office/powerpoint/2010/main" val="3540349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F56EE1-101B-4F90-89D3-C7D12545FF82}"/>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pic>
        <p:nvPicPr>
          <p:cNvPr id="4" name="Picture 3">
            <a:extLst>
              <a:ext uri="{FF2B5EF4-FFF2-40B4-BE49-F238E27FC236}">
                <a16:creationId xmlns:a16="http://schemas.microsoft.com/office/drawing/2014/main" id="{3B9340AB-585F-4A2B-95EA-D7F40D41887D}"/>
              </a:ext>
            </a:extLst>
          </p:cNvPr>
          <p:cNvPicPr>
            <a:picLocks noChangeAspect="1"/>
          </p:cNvPicPr>
          <p:nvPr/>
        </p:nvPicPr>
        <p:blipFill>
          <a:blip r:embed="rId3"/>
          <a:stretch>
            <a:fillRect/>
          </a:stretch>
        </p:blipFill>
        <p:spPr>
          <a:xfrm>
            <a:off x="142056" y="849205"/>
            <a:ext cx="5513337" cy="2650742"/>
          </a:xfrm>
          <a:prstGeom prst="rect">
            <a:avLst/>
          </a:prstGeom>
          <a:ln>
            <a:solidFill>
              <a:schemeClr val="tx1"/>
            </a:solidFill>
          </a:ln>
        </p:spPr>
      </p:pic>
      <p:pic>
        <p:nvPicPr>
          <p:cNvPr id="6" name="Picture 5">
            <a:extLst>
              <a:ext uri="{FF2B5EF4-FFF2-40B4-BE49-F238E27FC236}">
                <a16:creationId xmlns:a16="http://schemas.microsoft.com/office/drawing/2014/main" id="{9F208BB7-995F-430B-AC2D-E91EDDB0F311}"/>
              </a:ext>
            </a:extLst>
          </p:cNvPr>
          <p:cNvPicPr>
            <a:picLocks noChangeAspect="1"/>
          </p:cNvPicPr>
          <p:nvPr/>
        </p:nvPicPr>
        <p:blipFill>
          <a:blip r:embed="rId4"/>
          <a:stretch>
            <a:fillRect/>
          </a:stretch>
        </p:blipFill>
        <p:spPr>
          <a:xfrm>
            <a:off x="157328" y="3511609"/>
            <a:ext cx="5499431" cy="1470298"/>
          </a:xfrm>
          <a:prstGeom prst="rect">
            <a:avLst/>
          </a:prstGeom>
          <a:ln>
            <a:solidFill>
              <a:schemeClr val="tx1"/>
            </a:solidFill>
          </a:ln>
        </p:spPr>
      </p:pic>
      <p:pic>
        <p:nvPicPr>
          <p:cNvPr id="12" name="Picture 11">
            <a:extLst>
              <a:ext uri="{FF2B5EF4-FFF2-40B4-BE49-F238E27FC236}">
                <a16:creationId xmlns:a16="http://schemas.microsoft.com/office/drawing/2014/main" id="{FB4D913B-4A49-485C-B018-E0E06AB2F6C5}"/>
              </a:ext>
            </a:extLst>
          </p:cNvPr>
          <p:cNvPicPr>
            <a:picLocks noChangeAspect="1"/>
          </p:cNvPicPr>
          <p:nvPr/>
        </p:nvPicPr>
        <p:blipFill>
          <a:blip r:embed="rId5"/>
          <a:stretch>
            <a:fillRect/>
          </a:stretch>
        </p:blipFill>
        <p:spPr>
          <a:xfrm>
            <a:off x="5943270" y="6568953"/>
            <a:ext cx="6122605" cy="200223"/>
          </a:xfrm>
          <a:prstGeom prst="rect">
            <a:avLst/>
          </a:prstGeom>
          <a:ln>
            <a:solidFill>
              <a:schemeClr val="tx1"/>
            </a:solidFill>
          </a:ln>
        </p:spPr>
      </p:pic>
      <p:pic>
        <p:nvPicPr>
          <p:cNvPr id="8" name="Picture 7">
            <a:extLst>
              <a:ext uri="{FF2B5EF4-FFF2-40B4-BE49-F238E27FC236}">
                <a16:creationId xmlns:a16="http://schemas.microsoft.com/office/drawing/2014/main" id="{A4FD8936-A2C5-4282-B3C9-26242568949F}"/>
              </a:ext>
            </a:extLst>
          </p:cNvPr>
          <p:cNvPicPr>
            <a:picLocks noChangeAspect="1"/>
          </p:cNvPicPr>
          <p:nvPr/>
        </p:nvPicPr>
        <p:blipFill>
          <a:blip r:embed="rId6"/>
          <a:stretch>
            <a:fillRect/>
          </a:stretch>
        </p:blipFill>
        <p:spPr>
          <a:xfrm>
            <a:off x="5926523" y="851341"/>
            <a:ext cx="6146931" cy="3526221"/>
          </a:xfrm>
          <a:prstGeom prst="rect">
            <a:avLst/>
          </a:prstGeom>
          <a:ln>
            <a:solidFill>
              <a:schemeClr val="tx1"/>
            </a:solidFill>
          </a:ln>
        </p:spPr>
      </p:pic>
      <p:sp>
        <p:nvSpPr>
          <p:cNvPr id="9" name="TextBox 8">
            <a:extLst>
              <a:ext uri="{FF2B5EF4-FFF2-40B4-BE49-F238E27FC236}">
                <a16:creationId xmlns:a16="http://schemas.microsoft.com/office/drawing/2014/main" id="{E1681F5E-D8DA-4AB3-AA64-72564A160ACF}"/>
              </a:ext>
            </a:extLst>
          </p:cNvPr>
          <p:cNvSpPr txBox="1"/>
          <p:nvPr/>
        </p:nvSpPr>
        <p:spPr>
          <a:xfrm>
            <a:off x="2417375" y="5055476"/>
            <a:ext cx="789190" cy="369332"/>
          </a:xfrm>
          <a:prstGeom prst="rect">
            <a:avLst/>
          </a:prstGeom>
          <a:noFill/>
        </p:spPr>
        <p:txBody>
          <a:bodyPr wrap="none" rtlCol="0">
            <a:spAutoFit/>
          </a:bodyPr>
          <a:lstStyle/>
          <a:p>
            <a:r>
              <a:rPr lang="en-US" dirty="0">
                <a:solidFill>
                  <a:srgbClr val="00B050"/>
                </a:solidFill>
              </a:rPr>
              <a:t>Family</a:t>
            </a:r>
          </a:p>
        </p:txBody>
      </p:sp>
      <p:sp>
        <p:nvSpPr>
          <p:cNvPr id="11" name="TextBox 10">
            <a:extLst>
              <a:ext uri="{FF2B5EF4-FFF2-40B4-BE49-F238E27FC236}">
                <a16:creationId xmlns:a16="http://schemas.microsoft.com/office/drawing/2014/main" id="{4E735621-3B89-4BC9-9FF1-CC65D48B6393}"/>
              </a:ext>
            </a:extLst>
          </p:cNvPr>
          <p:cNvSpPr txBox="1"/>
          <p:nvPr/>
        </p:nvSpPr>
        <p:spPr>
          <a:xfrm>
            <a:off x="7945821" y="399393"/>
            <a:ext cx="2495876" cy="369332"/>
          </a:xfrm>
          <a:prstGeom prst="rect">
            <a:avLst/>
          </a:prstGeom>
          <a:noFill/>
        </p:spPr>
        <p:txBody>
          <a:bodyPr wrap="none" rtlCol="0">
            <a:spAutoFit/>
          </a:bodyPr>
          <a:lstStyle/>
          <a:p>
            <a:r>
              <a:rPr lang="en-US" dirty="0" err="1">
                <a:solidFill>
                  <a:srgbClr val="00B050"/>
                </a:solidFill>
              </a:rPr>
              <a:t>Marriage.HeadSpouse</a:t>
            </a:r>
            <a:r>
              <a:rPr lang="en-US" dirty="0">
                <a:solidFill>
                  <a:srgbClr val="00B050"/>
                </a:solidFill>
              </a:rPr>
              <a:t>(s)</a:t>
            </a:r>
          </a:p>
        </p:txBody>
      </p:sp>
      <p:pic>
        <p:nvPicPr>
          <p:cNvPr id="7" name="Picture 6">
            <a:extLst>
              <a:ext uri="{FF2B5EF4-FFF2-40B4-BE49-F238E27FC236}">
                <a16:creationId xmlns:a16="http://schemas.microsoft.com/office/drawing/2014/main" id="{0EA690D2-EF03-48D7-8AEE-B7283CC5B281}"/>
              </a:ext>
            </a:extLst>
          </p:cNvPr>
          <p:cNvPicPr>
            <a:picLocks noChangeAspect="1"/>
          </p:cNvPicPr>
          <p:nvPr/>
        </p:nvPicPr>
        <p:blipFill>
          <a:blip r:embed="rId7"/>
          <a:stretch>
            <a:fillRect/>
          </a:stretch>
        </p:blipFill>
        <p:spPr>
          <a:xfrm>
            <a:off x="5917915" y="4573803"/>
            <a:ext cx="6154220" cy="1827559"/>
          </a:xfrm>
          <a:prstGeom prst="rect">
            <a:avLst/>
          </a:prstGeom>
          <a:ln>
            <a:solidFill>
              <a:schemeClr val="tx1"/>
            </a:solidFill>
          </a:ln>
        </p:spPr>
      </p:pic>
    </p:spTree>
    <p:extLst>
      <p:ext uri="{BB962C8B-B14F-4D97-AF65-F5344CB8AC3E}">
        <p14:creationId xmlns:p14="http://schemas.microsoft.com/office/powerpoint/2010/main" val="149919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3ED175-0F97-4944-BCF4-138928D1D4BF}"/>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4" name="TextBox 3">
            <a:extLst>
              <a:ext uri="{FF2B5EF4-FFF2-40B4-BE49-F238E27FC236}">
                <a16:creationId xmlns:a16="http://schemas.microsoft.com/office/drawing/2014/main" id="{ABDBDC50-46AF-4BBB-BEFB-CD7C37A7AAD9}"/>
              </a:ext>
            </a:extLst>
          </p:cNvPr>
          <p:cNvSpPr txBox="1"/>
          <p:nvPr/>
        </p:nvSpPr>
        <p:spPr>
          <a:xfrm>
            <a:off x="314325" y="676275"/>
            <a:ext cx="7807907" cy="369332"/>
          </a:xfrm>
          <a:prstGeom prst="rect">
            <a:avLst/>
          </a:prstGeom>
          <a:noFill/>
        </p:spPr>
        <p:txBody>
          <a:bodyPr wrap="none" rtlCol="0">
            <a:spAutoFit/>
          </a:bodyPr>
          <a:lstStyle/>
          <a:p>
            <a:r>
              <a:rPr lang="en-US" dirty="0">
                <a:solidFill>
                  <a:srgbClr val="00B050"/>
                </a:solidFill>
              </a:rPr>
              <a:t>Person</a:t>
            </a:r>
            <a:r>
              <a:rPr lang="en-US" dirty="0"/>
              <a:t>, </a:t>
            </a:r>
            <a:r>
              <a:rPr lang="en-US" dirty="0">
                <a:solidFill>
                  <a:srgbClr val="00B050"/>
                </a:solidFill>
              </a:rPr>
              <a:t>Marriage</a:t>
            </a:r>
            <a:r>
              <a:rPr lang="en-US" dirty="0"/>
              <a:t>, </a:t>
            </a:r>
            <a:r>
              <a:rPr lang="en-US" dirty="0">
                <a:solidFill>
                  <a:srgbClr val="00B050"/>
                </a:solidFill>
              </a:rPr>
              <a:t>ChildOf</a:t>
            </a:r>
            <a:r>
              <a:rPr lang="en-US" dirty="0"/>
              <a:t>, and </a:t>
            </a:r>
            <a:r>
              <a:rPr lang="en-US" dirty="0">
                <a:solidFill>
                  <a:srgbClr val="00B050"/>
                </a:solidFill>
              </a:rPr>
              <a:t>Individual</a:t>
            </a:r>
            <a:r>
              <a:rPr lang="en-US" dirty="0"/>
              <a:t> records in Semi-structured Documents:</a:t>
            </a:r>
          </a:p>
        </p:txBody>
      </p:sp>
      <p:grpSp>
        <p:nvGrpSpPr>
          <p:cNvPr id="29" name="Group 28">
            <a:extLst>
              <a:ext uri="{FF2B5EF4-FFF2-40B4-BE49-F238E27FC236}">
                <a16:creationId xmlns:a16="http://schemas.microsoft.com/office/drawing/2014/main" id="{30713FD4-CA6D-4113-869A-66F06EFA70FA}"/>
              </a:ext>
            </a:extLst>
          </p:cNvPr>
          <p:cNvGrpSpPr/>
          <p:nvPr/>
        </p:nvGrpSpPr>
        <p:grpSpPr>
          <a:xfrm>
            <a:off x="1908672" y="1040980"/>
            <a:ext cx="8292510" cy="3310683"/>
            <a:chOff x="1822863" y="1151148"/>
            <a:chExt cx="9047594" cy="3609975"/>
          </a:xfrm>
        </p:grpSpPr>
        <p:pic>
          <p:nvPicPr>
            <p:cNvPr id="6" name="Picture 5">
              <a:extLst>
                <a:ext uri="{FF2B5EF4-FFF2-40B4-BE49-F238E27FC236}">
                  <a16:creationId xmlns:a16="http://schemas.microsoft.com/office/drawing/2014/main" id="{56C8C5E3-FE7D-4D9C-BEE4-E6FF6BD37853}"/>
                </a:ext>
              </a:extLst>
            </p:cNvPr>
            <p:cNvPicPr>
              <a:picLocks noChangeAspect="1"/>
            </p:cNvPicPr>
            <p:nvPr/>
          </p:nvPicPr>
          <p:blipFill>
            <a:blip r:embed="rId3"/>
            <a:stretch>
              <a:fillRect/>
            </a:stretch>
          </p:blipFill>
          <p:spPr>
            <a:xfrm>
              <a:off x="1822863" y="1151148"/>
              <a:ext cx="9047594" cy="3609975"/>
            </a:xfrm>
            <a:prstGeom prst="rect">
              <a:avLst/>
            </a:prstGeom>
            <a:ln>
              <a:noFill/>
            </a:ln>
          </p:spPr>
        </p:pic>
        <p:sp>
          <p:nvSpPr>
            <p:cNvPr id="7" name="Rectangle 6">
              <a:extLst>
                <a:ext uri="{FF2B5EF4-FFF2-40B4-BE49-F238E27FC236}">
                  <a16:creationId xmlns:a16="http://schemas.microsoft.com/office/drawing/2014/main" id="{27F7AF51-5AF8-46E5-B865-54627EEA0FBE}"/>
                </a:ext>
              </a:extLst>
            </p:cNvPr>
            <p:cNvSpPr/>
            <p:nvPr/>
          </p:nvSpPr>
          <p:spPr>
            <a:xfrm>
              <a:off x="3857625" y="1436898"/>
              <a:ext cx="5610225" cy="2190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8FAFE1-D11A-432C-A0BF-98E58B1D7366}"/>
                </a:ext>
              </a:extLst>
            </p:cNvPr>
            <p:cNvSpPr/>
            <p:nvPr/>
          </p:nvSpPr>
          <p:spPr>
            <a:xfrm>
              <a:off x="5982045" y="1666417"/>
              <a:ext cx="4836520" cy="18441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E09111-4B5E-45B4-AB2A-44BDFD0DF095}"/>
                </a:ext>
              </a:extLst>
            </p:cNvPr>
            <p:cNvSpPr/>
            <p:nvPr/>
          </p:nvSpPr>
          <p:spPr>
            <a:xfrm>
              <a:off x="3371161" y="2305396"/>
              <a:ext cx="6301650" cy="1844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B67DF2-30EF-455E-8500-6F023BE75C33}"/>
                </a:ext>
              </a:extLst>
            </p:cNvPr>
            <p:cNvSpPr/>
            <p:nvPr/>
          </p:nvSpPr>
          <p:spPr>
            <a:xfrm>
              <a:off x="4151409" y="2512880"/>
              <a:ext cx="4001073" cy="17523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9CC7BC-A9BB-4766-8203-8B6A22A9730C}"/>
                </a:ext>
              </a:extLst>
            </p:cNvPr>
            <p:cNvSpPr/>
            <p:nvPr/>
          </p:nvSpPr>
          <p:spPr>
            <a:xfrm>
              <a:off x="3741949" y="3988106"/>
              <a:ext cx="6162215" cy="19830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696CAC-259E-4C93-B072-AAF1FD0A3646}"/>
                </a:ext>
              </a:extLst>
            </p:cNvPr>
            <p:cNvSpPr/>
            <p:nvPr/>
          </p:nvSpPr>
          <p:spPr>
            <a:xfrm>
              <a:off x="3453675" y="4197427"/>
              <a:ext cx="3464918" cy="220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D57BC8-1DB0-499D-BFF9-F02EF7ABCFC0}"/>
                </a:ext>
              </a:extLst>
            </p:cNvPr>
            <p:cNvSpPr/>
            <p:nvPr/>
          </p:nvSpPr>
          <p:spPr>
            <a:xfrm>
              <a:off x="4663695" y="4428781"/>
              <a:ext cx="1340498"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FB6A5C-5DC4-415B-ADCD-E8AE264E0E54}"/>
                </a:ext>
              </a:extLst>
            </p:cNvPr>
            <p:cNvSpPr/>
            <p:nvPr/>
          </p:nvSpPr>
          <p:spPr>
            <a:xfrm>
              <a:off x="1949986" y="1694762"/>
              <a:ext cx="1154934" cy="17810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D6441F-1D49-441A-B74C-DE46E562D371}"/>
                </a:ext>
              </a:extLst>
            </p:cNvPr>
            <p:cNvSpPr/>
            <p:nvPr/>
          </p:nvSpPr>
          <p:spPr>
            <a:xfrm>
              <a:off x="1937133" y="1891230"/>
              <a:ext cx="1224708" cy="1909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2A326C4-7B2B-4A58-AF68-F0930240D0F8}"/>
                </a:ext>
              </a:extLst>
            </p:cNvPr>
            <p:cNvSpPr/>
            <p:nvPr/>
          </p:nvSpPr>
          <p:spPr>
            <a:xfrm>
              <a:off x="3488675" y="2087698"/>
              <a:ext cx="1224708" cy="1909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CFE8DB-FB09-4D13-A4F6-EF4EB2657006}"/>
                </a:ext>
              </a:extLst>
            </p:cNvPr>
            <p:cNvSpPr/>
            <p:nvPr/>
          </p:nvSpPr>
          <p:spPr>
            <a:xfrm>
              <a:off x="3453787" y="2735857"/>
              <a:ext cx="2858878" cy="17259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5B95BF-59B0-4CF5-814C-AE89C75B241F}"/>
                </a:ext>
              </a:extLst>
            </p:cNvPr>
            <p:cNvSpPr/>
            <p:nvPr/>
          </p:nvSpPr>
          <p:spPr>
            <a:xfrm>
              <a:off x="1994053" y="2126256"/>
              <a:ext cx="714260"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991B73-8EEA-4606-A839-33ACE10D0CB0}"/>
                </a:ext>
              </a:extLst>
            </p:cNvPr>
            <p:cNvSpPr/>
            <p:nvPr/>
          </p:nvSpPr>
          <p:spPr>
            <a:xfrm>
              <a:off x="4443469" y="2943342"/>
              <a:ext cx="2320888" cy="1634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F2C95D1-C46C-4430-B32C-D4DB3C0F69F8}"/>
                </a:ext>
              </a:extLst>
            </p:cNvPr>
            <p:cNvSpPr/>
            <p:nvPr/>
          </p:nvSpPr>
          <p:spPr>
            <a:xfrm>
              <a:off x="4325958" y="3134299"/>
              <a:ext cx="1094341" cy="2038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0A6B1F-527C-49D6-966D-D9CB5C84363E}"/>
                </a:ext>
              </a:extLst>
            </p:cNvPr>
            <p:cNvSpPr/>
            <p:nvPr/>
          </p:nvSpPr>
          <p:spPr>
            <a:xfrm>
              <a:off x="4423274" y="3363817"/>
              <a:ext cx="1094341" cy="2038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2BF727-11BA-46CA-A981-A84353671AA1}"/>
                </a:ext>
              </a:extLst>
            </p:cNvPr>
            <p:cNvSpPr/>
            <p:nvPr/>
          </p:nvSpPr>
          <p:spPr>
            <a:xfrm>
              <a:off x="1986710" y="3802655"/>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D93591-2656-4882-A72F-9C467F01BC16}"/>
                </a:ext>
              </a:extLst>
            </p:cNvPr>
            <p:cNvSpPr/>
            <p:nvPr/>
          </p:nvSpPr>
          <p:spPr>
            <a:xfrm>
              <a:off x="1951824" y="4241495"/>
              <a:ext cx="350702" cy="17627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39D894-0F54-4B01-9882-7CD13C7FE6B7}"/>
                </a:ext>
              </a:extLst>
            </p:cNvPr>
            <p:cNvSpPr/>
            <p:nvPr/>
          </p:nvSpPr>
          <p:spPr>
            <a:xfrm>
              <a:off x="2006907" y="4439796"/>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7B5795-8126-4332-8FEF-3B6668151DD9}"/>
                </a:ext>
              </a:extLst>
            </p:cNvPr>
            <p:cNvSpPr/>
            <p:nvPr/>
          </p:nvSpPr>
          <p:spPr>
            <a:xfrm>
              <a:off x="1973857" y="1255923"/>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25CABA7-CCEF-43C6-9822-6DABEE4D8FE5}"/>
              </a:ext>
            </a:extLst>
          </p:cNvPr>
          <p:cNvGrpSpPr/>
          <p:nvPr/>
        </p:nvGrpSpPr>
        <p:grpSpPr>
          <a:xfrm>
            <a:off x="2688803" y="4589616"/>
            <a:ext cx="6722871" cy="2042539"/>
            <a:chOff x="2669753" y="4589616"/>
            <a:chExt cx="6722871" cy="2042539"/>
          </a:xfrm>
        </p:grpSpPr>
        <p:pic>
          <p:nvPicPr>
            <p:cNvPr id="31" name="Picture 30">
              <a:extLst>
                <a:ext uri="{FF2B5EF4-FFF2-40B4-BE49-F238E27FC236}">
                  <a16:creationId xmlns:a16="http://schemas.microsoft.com/office/drawing/2014/main" id="{8D8ABBD5-BDFB-4F04-9D88-12EFA1384FA8}"/>
                </a:ext>
              </a:extLst>
            </p:cNvPr>
            <p:cNvPicPr>
              <a:picLocks noChangeAspect="1"/>
            </p:cNvPicPr>
            <p:nvPr/>
          </p:nvPicPr>
          <p:blipFill>
            <a:blip r:embed="rId4"/>
            <a:stretch>
              <a:fillRect/>
            </a:stretch>
          </p:blipFill>
          <p:spPr>
            <a:xfrm>
              <a:off x="2669753" y="4589616"/>
              <a:ext cx="6722871" cy="2042539"/>
            </a:xfrm>
            <a:prstGeom prst="rect">
              <a:avLst/>
            </a:prstGeom>
            <a:ln>
              <a:noFill/>
            </a:ln>
          </p:spPr>
        </p:pic>
        <p:sp>
          <p:nvSpPr>
            <p:cNvPr id="32" name="Rectangle 31">
              <a:extLst>
                <a:ext uri="{FF2B5EF4-FFF2-40B4-BE49-F238E27FC236}">
                  <a16:creationId xmlns:a16="http://schemas.microsoft.com/office/drawing/2014/main" id="{F7A55E4F-7088-471A-8E5E-6A03AEA3E8BA}"/>
                </a:ext>
              </a:extLst>
            </p:cNvPr>
            <p:cNvSpPr/>
            <p:nvPr/>
          </p:nvSpPr>
          <p:spPr>
            <a:xfrm>
              <a:off x="3988106" y="4715219"/>
              <a:ext cx="892366" cy="19830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52D509-7127-433C-B73B-91F8A6B55150}"/>
                </a:ext>
              </a:extLst>
            </p:cNvPr>
            <p:cNvSpPr/>
            <p:nvPr/>
          </p:nvSpPr>
          <p:spPr>
            <a:xfrm>
              <a:off x="6002356" y="4737253"/>
              <a:ext cx="1400979" cy="18728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E7E096-1820-4AE1-B8F6-A3B10125BA8A}"/>
                </a:ext>
              </a:extLst>
            </p:cNvPr>
            <p:cNvSpPr/>
            <p:nvPr/>
          </p:nvSpPr>
          <p:spPr>
            <a:xfrm>
              <a:off x="7080172" y="4909850"/>
              <a:ext cx="2262132" cy="22401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85DB31A-E3D1-4547-B358-0D27B1AA9FC9}"/>
                </a:ext>
              </a:extLst>
            </p:cNvPr>
            <p:cNvSpPr/>
            <p:nvPr/>
          </p:nvSpPr>
          <p:spPr>
            <a:xfrm>
              <a:off x="3841214" y="5100810"/>
              <a:ext cx="1546034" cy="18545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690796-8673-4DEA-B16E-F1798FA3137F}"/>
                </a:ext>
              </a:extLst>
            </p:cNvPr>
            <p:cNvSpPr/>
            <p:nvPr/>
          </p:nvSpPr>
          <p:spPr>
            <a:xfrm>
              <a:off x="4469176" y="5332164"/>
              <a:ext cx="1259596" cy="1744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267F5E-612E-49E2-AA5E-3D16C82C8917}"/>
                </a:ext>
              </a:extLst>
            </p:cNvPr>
            <p:cNvSpPr/>
            <p:nvPr/>
          </p:nvSpPr>
          <p:spPr>
            <a:xfrm>
              <a:off x="5502926" y="5539648"/>
              <a:ext cx="1259596" cy="1744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26B544E-4B4B-47AA-AE1A-22EC85872583}"/>
                </a:ext>
              </a:extLst>
            </p:cNvPr>
            <p:cNvSpPr/>
            <p:nvPr/>
          </p:nvSpPr>
          <p:spPr>
            <a:xfrm>
              <a:off x="4278217" y="5706738"/>
              <a:ext cx="1197166" cy="220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99392F-30A2-464E-848F-8A9D64B985A9}"/>
                </a:ext>
              </a:extLst>
            </p:cNvPr>
            <p:cNvSpPr/>
            <p:nvPr/>
          </p:nvSpPr>
          <p:spPr>
            <a:xfrm>
              <a:off x="4628920" y="5943600"/>
              <a:ext cx="1165951" cy="18177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11923E-F797-4999-BD77-4EBE85A91A0D}"/>
                </a:ext>
              </a:extLst>
            </p:cNvPr>
            <p:cNvSpPr/>
            <p:nvPr/>
          </p:nvSpPr>
          <p:spPr>
            <a:xfrm>
              <a:off x="4649118" y="6349387"/>
              <a:ext cx="1142082" cy="15790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700290-1584-47A4-8A1D-9252F685C00E}"/>
                </a:ext>
              </a:extLst>
            </p:cNvPr>
            <p:cNvSpPr/>
            <p:nvPr/>
          </p:nvSpPr>
          <p:spPr>
            <a:xfrm>
              <a:off x="4349825" y="5519451"/>
              <a:ext cx="387427"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C045AD-FB4C-44CE-B874-7CE6240607FC}"/>
                </a:ext>
              </a:extLst>
            </p:cNvPr>
            <p:cNvSpPr/>
            <p:nvPr/>
          </p:nvSpPr>
          <p:spPr>
            <a:xfrm>
              <a:off x="3890791" y="6141904"/>
              <a:ext cx="1088833" cy="17076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9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3ED175-0F97-4944-BCF4-138928D1D4BF}"/>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4" name="TextBox 3">
            <a:extLst>
              <a:ext uri="{FF2B5EF4-FFF2-40B4-BE49-F238E27FC236}">
                <a16:creationId xmlns:a16="http://schemas.microsoft.com/office/drawing/2014/main" id="{ABDBDC50-46AF-4BBB-BEFB-CD7C37A7AAD9}"/>
              </a:ext>
            </a:extLst>
          </p:cNvPr>
          <p:cNvSpPr txBox="1"/>
          <p:nvPr/>
        </p:nvSpPr>
        <p:spPr>
          <a:xfrm>
            <a:off x="314325" y="676275"/>
            <a:ext cx="7807907" cy="369332"/>
          </a:xfrm>
          <a:prstGeom prst="rect">
            <a:avLst/>
          </a:prstGeom>
          <a:noFill/>
        </p:spPr>
        <p:txBody>
          <a:bodyPr wrap="none" rtlCol="0">
            <a:spAutoFit/>
          </a:bodyPr>
          <a:lstStyle/>
          <a:p>
            <a:r>
              <a:rPr lang="en-US" dirty="0">
                <a:solidFill>
                  <a:srgbClr val="00B050"/>
                </a:solidFill>
              </a:rPr>
              <a:t>Person</a:t>
            </a:r>
            <a:r>
              <a:rPr lang="en-US" dirty="0"/>
              <a:t>, </a:t>
            </a:r>
            <a:r>
              <a:rPr lang="en-US" dirty="0">
                <a:solidFill>
                  <a:srgbClr val="00B050"/>
                </a:solidFill>
              </a:rPr>
              <a:t>Marriage</a:t>
            </a:r>
            <a:r>
              <a:rPr lang="en-US" dirty="0"/>
              <a:t>, </a:t>
            </a:r>
            <a:r>
              <a:rPr lang="en-US" dirty="0">
                <a:solidFill>
                  <a:srgbClr val="00B050"/>
                </a:solidFill>
              </a:rPr>
              <a:t>ChildOf</a:t>
            </a:r>
            <a:r>
              <a:rPr lang="en-US" dirty="0"/>
              <a:t>, and </a:t>
            </a:r>
            <a:r>
              <a:rPr lang="en-US" dirty="0">
                <a:solidFill>
                  <a:srgbClr val="00B050"/>
                </a:solidFill>
              </a:rPr>
              <a:t>Individual</a:t>
            </a:r>
            <a:r>
              <a:rPr lang="en-US" dirty="0"/>
              <a:t> records in Semi-structured Documents:</a:t>
            </a:r>
          </a:p>
        </p:txBody>
      </p:sp>
      <p:grpSp>
        <p:nvGrpSpPr>
          <p:cNvPr id="29" name="Group 28">
            <a:extLst>
              <a:ext uri="{FF2B5EF4-FFF2-40B4-BE49-F238E27FC236}">
                <a16:creationId xmlns:a16="http://schemas.microsoft.com/office/drawing/2014/main" id="{30713FD4-CA6D-4113-869A-66F06EFA70FA}"/>
              </a:ext>
            </a:extLst>
          </p:cNvPr>
          <p:cNvGrpSpPr/>
          <p:nvPr/>
        </p:nvGrpSpPr>
        <p:grpSpPr>
          <a:xfrm>
            <a:off x="1908672" y="1040980"/>
            <a:ext cx="8292510" cy="3310683"/>
            <a:chOff x="1822863" y="1151148"/>
            <a:chExt cx="9047594" cy="3609975"/>
          </a:xfrm>
        </p:grpSpPr>
        <p:pic>
          <p:nvPicPr>
            <p:cNvPr id="6" name="Picture 5">
              <a:extLst>
                <a:ext uri="{FF2B5EF4-FFF2-40B4-BE49-F238E27FC236}">
                  <a16:creationId xmlns:a16="http://schemas.microsoft.com/office/drawing/2014/main" id="{56C8C5E3-FE7D-4D9C-BEE4-E6FF6BD37853}"/>
                </a:ext>
              </a:extLst>
            </p:cNvPr>
            <p:cNvPicPr>
              <a:picLocks noChangeAspect="1"/>
            </p:cNvPicPr>
            <p:nvPr/>
          </p:nvPicPr>
          <p:blipFill>
            <a:blip r:embed="rId3"/>
            <a:stretch>
              <a:fillRect/>
            </a:stretch>
          </p:blipFill>
          <p:spPr>
            <a:xfrm>
              <a:off x="1822863" y="1151148"/>
              <a:ext cx="9047594" cy="3609975"/>
            </a:xfrm>
            <a:prstGeom prst="rect">
              <a:avLst/>
            </a:prstGeom>
            <a:ln>
              <a:noFill/>
            </a:ln>
          </p:spPr>
        </p:pic>
        <p:sp>
          <p:nvSpPr>
            <p:cNvPr id="7" name="Rectangle 6">
              <a:extLst>
                <a:ext uri="{FF2B5EF4-FFF2-40B4-BE49-F238E27FC236}">
                  <a16:creationId xmlns:a16="http://schemas.microsoft.com/office/drawing/2014/main" id="{27F7AF51-5AF8-46E5-B865-54627EEA0FBE}"/>
                </a:ext>
              </a:extLst>
            </p:cNvPr>
            <p:cNvSpPr/>
            <p:nvPr/>
          </p:nvSpPr>
          <p:spPr>
            <a:xfrm>
              <a:off x="3857625" y="1436898"/>
              <a:ext cx="5610225" cy="2190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8FAFE1-D11A-432C-A0BF-98E58B1D7366}"/>
                </a:ext>
              </a:extLst>
            </p:cNvPr>
            <p:cNvSpPr/>
            <p:nvPr/>
          </p:nvSpPr>
          <p:spPr>
            <a:xfrm>
              <a:off x="5982045" y="1666417"/>
              <a:ext cx="4836520" cy="18441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E09111-4B5E-45B4-AB2A-44BDFD0DF095}"/>
                </a:ext>
              </a:extLst>
            </p:cNvPr>
            <p:cNvSpPr/>
            <p:nvPr/>
          </p:nvSpPr>
          <p:spPr>
            <a:xfrm>
              <a:off x="3371161" y="2305396"/>
              <a:ext cx="6301650" cy="1844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B67DF2-30EF-455E-8500-6F023BE75C33}"/>
                </a:ext>
              </a:extLst>
            </p:cNvPr>
            <p:cNvSpPr/>
            <p:nvPr/>
          </p:nvSpPr>
          <p:spPr>
            <a:xfrm>
              <a:off x="4151409" y="2512880"/>
              <a:ext cx="4001073" cy="17523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9CC7BC-A9BB-4766-8203-8B6A22A9730C}"/>
                </a:ext>
              </a:extLst>
            </p:cNvPr>
            <p:cNvSpPr/>
            <p:nvPr/>
          </p:nvSpPr>
          <p:spPr>
            <a:xfrm>
              <a:off x="3741949" y="3988106"/>
              <a:ext cx="6162215" cy="19830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696CAC-259E-4C93-B072-AAF1FD0A3646}"/>
                </a:ext>
              </a:extLst>
            </p:cNvPr>
            <p:cNvSpPr/>
            <p:nvPr/>
          </p:nvSpPr>
          <p:spPr>
            <a:xfrm>
              <a:off x="3453675" y="4197427"/>
              <a:ext cx="3464918" cy="220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D57BC8-1DB0-499D-BFF9-F02EF7ABCFC0}"/>
                </a:ext>
              </a:extLst>
            </p:cNvPr>
            <p:cNvSpPr/>
            <p:nvPr/>
          </p:nvSpPr>
          <p:spPr>
            <a:xfrm>
              <a:off x="4663695" y="4428781"/>
              <a:ext cx="1340498"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FB6A5C-5DC4-415B-ADCD-E8AE264E0E54}"/>
                </a:ext>
              </a:extLst>
            </p:cNvPr>
            <p:cNvSpPr/>
            <p:nvPr/>
          </p:nvSpPr>
          <p:spPr>
            <a:xfrm>
              <a:off x="1949986" y="1694762"/>
              <a:ext cx="1154934" cy="17810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D6441F-1D49-441A-B74C-DE46E562D371}"/>
                </a:ext>
              </a:extLst>
            </p:cNvPr>
            <p:cNvSpPr/>
            <p:nvPr/>
          </p:nvSpPr>
          <p:spPr>
            <a:xfrm>
              <a:off x="1937133" y="1891230"/>
              <a:ext cx="1224708" cy="1909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2A326C4-7B2B-4A58-AF68-F0930240D0F8}"/>
                </a:ext>
              </a:extLst>
            </p:cNvPr>
            <p:cNvSpPr/>
            <p:nvPr/>
          </p:nvSpPr>
          <p:spPr>
            <a:xfrm>
              <a:off x="3488675" y="2087698"/>
              <a:ext cx="1224708" cy="1909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CFE8DB-FB09-4D13-A4F6-EF4EB2657006}"/>
                </a:ext>
              </a:extLst>
            </p:cNvPr>
            <p:cNvSpPr/>
            <p:nvPr/>
          </p:nvSpPr>
          <p:spPr>
            <a:xfrm>
              <a:off x="3453787" y="2735857"/>
              <a:ext cx="2858878" cy="17259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5B95BF-59B0-4CF5-814C-AE89C75B241F}"/>
                </a:ext>
              </a:extLst>
            </p:cNvPr>
            <p:cNvSpPr/>
            <p:nvPr/>
          </p:nvSpPr>
          <p:spPr>
            <a:xfrm>
              <a:off x="1994053" y="2126256"/>
              <a:ext cx="714260"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991B73-8EEA-4606-A839-33ACE10D0CB0}"/>
                </a:ext>
              </a:extLst>
            </p:cNvPr>
            <p:cNvSpPr/>
            <p:nvPr/>
          </p:nvSpPr>
          <p:spPr>
            <a:xfrm>
              <a:off x="4443469" y="2943342"/>
              <a:ext cx="2320888" cy="1634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F2C95D1-C46C-4430-B32C-D4DB3C0F69F8}"/>
                </a:ext>
              </a:extLst>
            </p:cNvPr>
            <p:cNvSpPr/>
            <p:nvPr/>
          </p:nvSpPr>
          <p:spPr>
            <a:xfrm>
              <a:off x="4325958" y="3134299"/>
              <a:ext cx="1094341" cy="2038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0A6B1F-527C-49D6-966D-D9CB5C84363E}"/>
                </a:ext>
              </a:extLst>
            </p:cNvPr>
            <p:cNvSpPr/>
            <p:nvPr/>
          </p:nvSpPr>
          <p:spPr>
            <a:xfrm>
              <a:off x="4423274" y="3363817"/>
              <a:ext cx="1094341" cy="2038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2BF727-11BA-46CA-A981-A84353671AA1}"/>
                </a:ext>
              </a:extLst>
            </p:cNvPr>
            <p:cNvSpPr/>
            <p:nvPr/>
          </p:nvSpPr>
          <p:spPr>
            <a:xfrm>
              <a:off x="1986710" y="3802655"/>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D93591-2656-4882-A72F-9C467F01BC16}"/>
                </a:ext>
              </a:extLst>
            </p:cNvPr>
            <p:cNvSpPr/>
            <p:nvPr/>
          </p:nvSpPr>
          <p:spPr>
            <a:xfrm>
              <a:off x="1951824" y="4241495"/>
              <a:ext cx="350702" cy="17627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539D894-0F54-4B01-9882-7CD13C7FE6B7}"/>
                </a:ext>
              </a:extLst>
            </p:cNvPr>
            <p:cNvSpPr/>
            <p:nvPr/>
          </p:nvSpPr>
          <p:spPr>
            <a:xfrm>
              <a:off x="2006907" y="4439796"/>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7B5795-8126-4332-8FEF-3B6668151DD9}"/>
                </a:ext>
              </a:extLst>
            </p:cNvPr>
            <p:cNvSpPr/>
            <p:nvPr/>
          </p:nvSpPr>
          <p:spPr>
            <a:xfrm>
              <a:off x="1973857" y="1255923"/>
              <a:ext cx="492085" cy="1854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25CABA7-CCEF-43C6-9822-6DABEE4D8FE5}"/>
              </a:ext>
            </a:extLst>
          </p:cNvPr>
          <p:cNvGrpSpPr/>
          <p:nvPr/>
        </p:nvGrpSpPr>
        <p:grpSpPr>
          <a:xfrm>
            <a:off x="2688803" y="4589616"/>
            <a:ext cx="6722871" cy="2042539"/>
            <a:chOff x="2669753" y="4589616"/>
            <a:chExt cx="6722871" cy="2042539"/>
          </a:xfrm>
        </p:grpSpPr>
        <p:pic>
          <p:nvPicPr>
            <p:cNvPr id="31" name="Picture 30">
              <a:extLst>
                <a:ext uri="{FF2B5EF4-FFF2-40B4-BE49-F238E27FC236}">
                  <a16:creationId xmlns:a16="http://schemas.microsoft.com/office/drawing/2014/main" id="{8D8ABBD5-BDFB-4F04-9D88-12EFA1384FA8}"/>
                </a:ext>
              </a:extLst>
            </p:cNvPr>
            <p:cNvPicPr>
              <a:picLocks noChangeAspect="1"/>
            </p:cNvPicPr>
            <p:nvPr/>
          </p:nvPicPr>
          <p:blipFill>
            <a:blip r:embed="rId4"/>
            <a:stretch>
              <a:fillRect/>
            </a:stretch>
          </p:blipFill>
          <p:spPr>
            <a:xfrm>
              <a:off x="2669753" y="4589616"/>
              <a:ext cx="6722871" cy="2042539"/>
            </a:xfrm>
            <a:prstGeom prst="rect">
              <a:avLst/>
            </a:prstGeom>
            <a:ln>
              <a:noFill/>
            </a:ln>
          </p:spPr>
        </p:pic>
        <p:sp>
          <p:nvSpPr>
            <p:cNvPr id="32" name="Rectangle 31">
              <a:extLst>
                <a:ext uri="{FF2B5EF4-FFF2-40B4-BE49-F238E27FC236}">
                  <a16:creationId xmlns:a16="http://schemas.microsoft.com/office/drawing/2014/main" id="{F7A55E4F-7088-471A-8E5E-6A03AEA3E8BA}"/>
                </a:ext>
              </a:extLst>
            </p:cNvPr>
            <p:cNvSpPr/>
            <p:nvPr/>
          </p:nvSpPr>
          <p:spPr>
            <a:xfrm>
              <a:off x="3988106" y="4715219"/>
              <a:ext cx="892366" cy="19830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52D509-7127-433C-B73B-91F8A6B55150}"/>
                </a:ext>
              </a:extLst>
            </p:cNvPr>
            <p:cNvSpPr/>
            <p:nvPr/>
          </p:nvSpPr>
          <p:spPr>
            <a:xfrm>
              <a:off x="6002356" y="4737253"/>
              <a:ext cx="1400979" cy="18728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E7E096-1820-4AE1-B8F6-A3B10125BA8A}"/>
                </a:ext>
              </a:extLst>
            </p:cNvPr>
            <p:cNvSpPr/>
            <p:nvPr/>
          </p:nvSpPr>
          <p:spPr>
            <a:xfrm>
              <a:off x="7080172" y="4909850"/>
              <a:ext cx="2262132" cy="22401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85DB31A-E3D1-4547-B358-0D27B1AA9FC9}"/>
                </a:ext>
              </a:extLst>
            </p:cNvPr>
            <p:cNvSpPr/>
            <p:nvPr/>
          </p:nvSpPr>
          <p:spPr>
            <a:xfrm>
              <a:off x="3841214" y="5100810"/>
              <a:ext cx="1546034" cy="18545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690796-8673-4DEA-B16E-F1798FA3137F}"/>
                </a:ext>
              </a:extLst>
            </p:cNvPr>
            <p:cNvSpPr/>
            <p:nvPr/>
          </p:nvSpPr>
          <p:spPr>
            <a:xfrm>
              <a:off x="4469176" y="5332164"/>
              <a:ext cx="1259596" cy="1744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267F5E-612E-49E2-AA5E-3D16C82C8917}"/>
                </a:ext>
              </a:extLst>
            </p:cNvPr>
            <p:cNvSpPr/>
            <p:nvPr/>
          </p:nvSpPr>
          <p:spPr>
            <a:xfrm>
              <a:off x="5502926" y="5539648"/>
              <a:ext cx="1259596" cy="1744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26B544E-4B4B-47AA-AE1A-22EC85872583}"/>
                </a:ext>
              </a:extLst>
            </p:cNvPr>
            <p:cNvSpPr/>
            <p:nvPr/>
          </p:nvSpPr>
          <p:spPr>
            <a:xfrm>
              <a:off x="4278217" y="5706738"/>
              <a:ext cx="1197166" cy="220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99392F-30A2-464E-848F-8A9D64B985A9}"/>
                </a:ext>
              </a:extLst>
            </p:cNvPr>
            <p:cNvSpPr/>
            <p:nvPr/>
          </p:nvSpPr>
          <p:spPr>
            <a:xfrm>
              <a:off x="4628920" y="5943600"/>
              <a:ext cx="1165951" cy="18177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11923E-F797-4999-BD77-4EBE85A91A0D}"/>
                </a:ext>
              </a:extLst>
            </p:cNvPr>
            <p:cNvSpPr/>
            <p:nvPr/>
          </p:nvSpPr>
          <p:spPr>
            <a:xfrm>
              <a:off x="4649118" y="6349387"/>
              <a:ext cx="1142082" cy="15790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700290-1584-47A4-8A1D-9252F685C00E}"/>
                </a:ext>
              </a:extLst>
            </p:cNvPr>
            <p:cNvSpPr/>
            <p:nvPr/>
          </p:nvSpPr>
          <p:spPr>
            <a:xfrm>
              <a:off x="4349825" y="5519451"/>
              <a:ext cx="387427" cy="1744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C045AD-FB4C-44CE-B874-7CE6240607FC}"/>
                </a:ext>
              </a:extLst>
            </p:cNvPr>
            <p:cNvSpPr/>
            <p:nvPr/>
          </p:nvSpPr>
          <p:spPr>
            <a:xfrm>
              <a:off x="3890791" y="6141904"/>
              <a:ext cx="1088833" cy="17076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a:extLst>
              <a:ext uri="{FF2B5EF4-FFF2-40B4-BE49-F238E27FC236}">
                <a16:creationId xmlns:a16="http://schemas.microsoft.com/office/drawing/2014/main" id="{EA2395C8-FA9C-4D3B-8BBD-45E341A69DAF}"/>
              </a:ext>
            </a:extLst>
          </p:cNvPr>
          <p:cNvCxnSpPr/>
          <p:nvPr/>
        </p:nvCxnSpPr>
        <p:spPr>
          <a:xfrm>
            <a:off x="2806262" y="6211614"/>
            <a:ext cx="10510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E8C5E3-A4B0-41B7-B823-E41BD66D6781}"/>
              </a:ext>
            </a:extLst>
          </p:cNvPr>
          <p:cNvCxnSpPr>
            <a:cxnSpLocks/>
          </p:cNvCxnSpPr>
          <p:nvPr/>
        </p:nvCxnSpPr>
        <p:spPr>
          <a:xfrm>
            <a:off x="2033752" y="3757448"/>
            <a:ext cx="16343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039FF1-26B0-4A9A-85E3-67D699181661}"/>
              </a:ext>
            </a:extLst>
          </p:cNvPr>
          <p:cNvSpPr txBox="1"/>
          <p:nvPr/>
        </p:nvSpPr>
        <p:spPr>
          <a:xfrm>
            <a:off x="1965427" y="3184634"/>
            <a:ext cx="2571538" cy="369332"/>
          </a:xfrm>
          <a:prstGeom prst="rect">
            <a:avLst/>
          </a:prstGeom>
          <a:noFill/>
        </p:spPr>
        <p:txBody>
          <a:bodyPr wrap="none" rtlCol="0">
            <a:spAutoFit/>
          </a:bodyPr>
          <a:lstStyle/>
          <a:p>
            <a:r>
              <a:rPr lang="en-US" sz="1400" dirty="0" err="1">
                <a:solidFill>
                  <a:srgbClr val="FF0000"/>
                </a:solidFill>
              </a:rPr>
              <a:t>oo</a:t>
            </a:r>
            <a:r>
              <a:rPr lang="en-US" sz="1400" dirty="0">
                <a:solidFill>
                  <a:srgbClr val="FF0000"/>
                </a:solidFill>
              </a:rPr>
              <a:t> </a:t>
            </a:r>
            <a:r>
              <a:rPr lang="en-US" dirty="0">
                <a:solidFill>
                  <a:srgbClr val="FF0000"/>
                </a:solidFill>
              </a:rPr>
              <a:t>7.14.1796 </a:t>
            </a:r>
            <a:r>
              <a:rPr lang="en-US" b="1" dirty="0">
                <a:solidFill>
                  <a:srgbClr val="FF0000"/>
                </a:solidFill>
              </a:rPr>
              <a:t>Marie Meier</a:t>
            </a:r>
          </a:p>
        </p:txBody>
      </p:sp>
      <p:sp>
        <p:nvSpPr>
          <p:cNvPr id="47" name="Rectangle 46">
            <a:extLst>
              <a:ext uri="{FF2B5EF4-FFF2-40B4-BE49-F238E27FC236}">
                <a16:creationId xmlns:a16="http://schemas.microsoft.com/office/drawing/2014/main" id="{F3DB9279-3B75-4C27-AD87-009CF9D86D1C}"/>
              </a:ext>
            </a:extLst>
          </p:cNvPr>
          <p:cNvSpPr/>
          <p:nvPr/>
        </p:nvSpPr>
        <p:spPr>
          <a:xfrm>
            <a:off x="2060153" y="3283027"/>
            <a:ext cx="1178806" cy="18728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F3915F0-0D95-4C27-AB35-78B7C8672792}"/>
              </a:ext>
            </a:extLst>
          </p:cNvPr>
          <p:cNvSpPr/>
          <p:nvPr/>
        </p:nvSpPr>
        <p:spPr>
          <a:xfrm>
            <a:off x="4064000" y="2269067"/>
            <a:ext cx="3770489" cy="214489"/>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FD2280D-BDFD-4283-A8DE-8B97231C8017}"/>
              </a:ext>
            </a:extLst>
          </p:cNvPr>
          <p:cNvSpPr/>
          <p:nvPr/>
        </p:nvSpPr>
        <p:spPr>
          <a:xfrm>
            <a:off x="8212667" y="3606801"/>
            <a:ext cx="1078090" cy="208843"/>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49A6112-5925-4E71-8CC8-19EE7E1F31A1}"/>
              </a:ext>
            </a:extLst>
          </p:cNvPr>
          <p:cNvSpPr txBox="1"/>
          <p:nvPr/>
        </p:nvSpPr>
        <p:spPr>
          <a:xfrm>
            <a:off x="6254045" y="5942168"/>
            <a:ext cx="5858933" cy="646331"/>
          </a:xfrm>
          <a:prstGeom prst="rect">
            <a:avLst/>
          </a:prstGeom>
          <a:noFill/>
        </p:spPr>
        <p:txBody>
          <a:bodyPr wrap="square">
            <a:spAutoFit/>
          </a:bodyPr>
          <a:lstStyle/>
          <a:p>
            <a:r>
              <a:rPr lang="en-US" dirty="0">
                <a:solidFill>
                  <a:srgbClr val="00B0F0"/>
                </a:solidFill>
              </a:rPr>
              <a:t>Name,5,53,2,1,James</a:t>
            </a:r>
          </a:p>
          <a:p>
            <a:r>
              <a:rPr lang="en-US" dirty="0">
                <a:solidFill>
                  <a:srgbClr val="00B0F0"/>
                </a:solidFill>
              </a:rPr>
              <a:t>Name,5,53,4,1,William,ChristeningDate,5,53,6,3,9,April,1654</a:t>
            </a:r>
          </a:p>
        </p:txBody>
      </p:sp>
      <p:sp>
        <p:nvSpPr>
          <p:cNvPr id="52" name="Oval 51">
            <a:extLst>
              <a:ext uri="{FF2B5EF4-FFF2-40B4-BE49-F238E27FC236}">
                <a16:creationId xmlns:a16="http://schemas.microsoft.com/office/drawing/2014/main" id="{4AA62101-532F-4372-BC5B-8FE731B2A68C}"/>
              </a:ext>
            </a:extLst>
          </p:cNvPr>
          <p:cNvSpPr/>
          <p:nvPr/>
        </p:nvSpPr>
        <p:spPr>
          <a:xfrm>
            <a:off x="3375378" y="5463823"/>
            <a:ext cx="3454400" cy="3386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468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391">
            <a:extLst>
              <a:ext uri="{FF2B5EF4-FFF2-40B4-BE49-F238E27FC236}">
                <a16:creationId xmlns:a16="http://schemas.microsoft.com/office/drawing/2014/main" id="{C62F39F4-CB07-4F7F-B9CA-374146BA073C}"/>
              </a:ext>
            </a:extLst>
          </p:cNvPr>
          <p:cNvSpPr/>
          <p:nvPr/>
        </p:nvSpPr>
        <p:spPr>
          <a:xfrm>
            <a:off x="541038" y="5788398"/>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TextBox 392">
            <a:extLst>
              <a:ext uri="{FF2B5EF4-FFF2-40B4-BE49-F238E27FC236}">
                <a16:creationId xmlns:a16="http://schemas.microsoft.com/office/drawing/2014/main" id="{80E9B4C8-9A4C-44DC-ADF7-829BE70FECC3}"/>
              </a:ext>
            </a:extLst>
          </p:cNvPr>
          <p:cNvSpPr txBox="1"/>
          <p:nvPr/>
        </p:nvSpPr>
        <p:spPr>
          <a:xfrm>
            <a:off x="466362" y="5764409"/>
            <a:ext cx="1250731" cy="246221"/>
          </a:xfrm>
          <a:prstGeom prst="rect">
            <a:avLst/>
          </a:prstGeom>
          <a:noFill/>
        </p:spPr>
        <p:txBody>
          <a:bodyPr wrap="square" rtlCol="0">
            <a:spAutoFit/>
          </a:bodyPr>
          <a:lstStyle/>
          <a:p>
            <a:r>
              <a:rPr lang="en-US" sz="1000" dirty="0"/>
              <a:t>11.8.1828</a:t>
            </a:r>
          </a:p>
        </p:txBody>
      </p:sp>
      <p:sp>
        <p:nvSpPr>
          <p:cNvPr id="295" name="TextBox 294">
            <a:extLst>
              <a:ext uri="{FF2B5EF4-FFF2-40B4-BE49-F238E27FC236}">
                <a16:creationId xmlns:a16="http://schemas.microsoft.com/office/drawing/2014/main" id="{10CD7E9E-A8F7-424E-B3AD-F558971C5A59}"/>
              </a:ext>
            </a:extLst>
          </p:cNvPr>
          <p:cNvSpPr txBox="1"/>
          <p:nvPr/>
        </p:nvSpPr>
        <p:spPr>
          <a:xfrm>
            <a:off x="5318335" y="2662337"/>
            <a:ext cx="1306377" cy="246221"/>
          </a:xfrm>
          <a:prstGeom prst="rect">
            <a:avLst/>
          </a:prstGeom>
          <a:noFill/>
        </p:spPr>
        <p:txBody>
          <a:bodyPr wrap="square" rtlCol="0">
            <a:spAutoFit/>
          </a:bodyPr>
          <a:lstStyle/>
          <a:p>
            <a:r>
              <a:rPr lang="en-US" sz="1000" dirty="0"/>
              <a:t>Margarethe von  Soo</a:t>
            </a:r>
          </a:p>
        </p:txBody>
      </p:sp>
      <p:sp>
        <p:nvSpPr>
          <p:cNvPr id="199" name="Rectangle 198">
            <a:extLst>
              <a:ext uri="{FF2B5EF4-FFF2-40B4-BE49-F238E27FC236}">
                <a16:creationId xmlns:a16="http://schemas.microsoft.com/office/drawing/2014/main" id="{0BDC255F-AF8D-4C4A-BF90-B1D43E638470}"/>
              </a:ext>
            </a:extLst>
          </p:cNvPr>
          <p:cNvSpPr/>
          <p:nvPr/>
        </p:nvSpPr>
        <p:spPr>
          <a:xfrm>
            <a:off x="2972357" y="5377941"/>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951936EA-AF6C-4E30-86F0-1556BD848A56}"/>
              </a:ext>
            </a:extLst>
          </p:cNvPr>
          <p:cNvSpPr txBox="1"/>
          <p:nvPr/>
        </p:nvSpPr>
        <p:spPr>
          <a:xfrm>
            <a:off x="2897681" y="5353952"/>
            <a:ext cx="1250731" cy="246221"/>
          </a:xfrm>
          <a:prstGeom prst="rect">
            <a:avLst/>
          </a:prstGeom>
          <a:noFill/>
        </p:spPr>
        <p:txBody>
          <a:bodyPr wrap="square" rtlCol="0">
            <a:spAutoFit/>
          </a:bodyPr>
          <a:lstStyle/>
          <a:p>
            <a:r>
              <a:rPr lang="en-US" sz="1000" dirty="0"/>
              <a:t>11.4.1727</a:t>
            </a:r>
          </a:p>
        </p:txBody>
      </p:sp>
      <p:sp>
        <p:nvSpPr>
          <p:cNvPr id="172" name="Rectangle 171">
            <a:extLst>
              <a:ext uri="{FF2B5EF4-FFF2-40B4-BE49-F238E27FC236}">
                <a16:creationId xmlns:a16="http://schemas.microsoft.com/office/drawing/2014/main" id="{1D51CB8B-F982-4E80-83F9-39F9267A8E40}"/>
              </a:ext>
            </a:extLst>
          </p:cNvPr>
          <p:cNvSpPr/>
          <p:nvPr/>
        </p:nvSpPr>
        <p:spPr>
          <a:xfrm>
            <a:off x="539467" y="5379314"/>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1C8A7E02-5A56-4FAD-92D6-81914EFFE6A0}"/>
              </a:ext>
            </a:extLst>
          </p:cNvPr>
          <p:cNvSpPr/>
          <p:nvPr/>
        </p:nvSpPr>
        <p:spPr>
          <a:xfrm>
            <a:off x="539467" y="5577575"/>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1DB8FEF5-3BE3-4795-ADC3-E670FB218A79}"/>
              </a:ext>
            </a:extLst>
          </p:cNvPr>
          <p:cNvSpPr txBox="1"/>
          <p:nvPr/>
        </p:nvSpPr>
        <p:spPr>
          <a:xfrm>
            <a:off x="464791" y="5553586"/>
            <a:ext cx="1250731" cy="246221"/>
          </a:xfrm>
          <a:prstGeom prst="rect">
            <a:avLst/>
          </a:prstGeom>
          <a:noFill/>
        </p:spPr>
        <p:txBody>
          <a:bodyPr wrap="square" rtlCol="0">
            <a:spAutoFit/>
          </a:bodyPr>
          <a:lstStyle/>
          <a:p>
            <a:r>
              <a:rPr lang="en-US" sz="1000" dirty="0"/>
              <a:t>ca. 1715</a:t>
            </a:r>
          </a:p>
        </p:txBody>
      </p:sp>
      <p:sp>
        <p:nvSpPr>
          <p:cNvPr id="174" name="TextBox 173">
            <a:extLst>
              <a:ext uri="{FF2B5EF4-FFF2-40B4-BE49-F238E27FC236}">
                <a16:creationId xmlns:a16="http://schemas.microsoft.com/office/drawing/2014/main" id="{BC3C15A5-4E40-4936-BED9-980F3631D764}"/>
              </a:ext>
            </a:extLst>
          </p:cNvPr>
          <p:cNvSpPr txBox="1"/>
          <p:nvPr/>
        </p:nvSpPr>
        <p:spPr>
          <a:xfrm>
            <a:off x="464791" y="5355325"/>
            <a:ext cx="1250731" cy="246221"/>
          </a:xfrm>
          <a:prstGeom prst="rect">
            <a:avLst/>
          </a:prstGeom>
          <a:noFill/>
        </p:spPr>
        <p:txBody>
          <a:bodyPr wrap="square" rtlCol="0">
            <a:spAutoFit/>
          </a:bodyPr>
          <a:lstStyle/>
          <a:p>
            <a:r>
              <a:rPr lang="en-US" sz="1000" dirty="0"/>
              <a:t>10.2.1752</a:t>
            </a:r>
          </a:p>
        </p:txBody>
      </p:sp>
      <p:sp>
        <p:nvSpPr>
          <p:cNvPr id="154" name="Rectangle 153">
            <a:extLst>
              <a:ext uri="{FF2B5EF4-FFF2-40B4-BE49-F238E27FC236}">
                <a16:creationId xmlns:a16="http://schemas.microsoft.com/office/drawing/2014/main" id="{A0120297-5CF7-4C77-AAC1-4C11F2AD4735}"/>
              </a:ext>
            </a:extLst>
          </p:cNvPr>
          <p:cNvSpPr/>
          <p:nvPr/>
        </p:nvSpPr>
        <p:spPr>
          <a:xfrm>
            <a:off x="2963177" y="4564899"/>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DD17BC6B-41D8-4493-9219-C39DC59CD3A1}"/>
              </a:ext>
            </a:extLst>
          </p:cNvPr>
          <p:cNvSpPr txBox="1"/>
          <p:nvPr/>
        </p:nvSpPr>
        <p:spPr>
          <a:xfrm>
            <a:off x="2888501" y="4540910"/>
            <a:ext cx="1250731" cy="246221"/>
          </a:xfrm>
          <a:prstGeom prst="rect">
            <a:avLst/>
          </a:prstGeom>
          <a:noFill/>
        </p:spPr>
        <p:txBody>
          <a:bodyPr wrap="square" rtlCol="0">
            <a:spAutoFit/>
          </a:bodyPr>
          <a:lstStyle/>
          <a:p>
            <a:r>
              <a:rPr lang="en-US" sz="1000" dirty="0"/>
              <a:t>25.10.1705</a:t>
            </a:r>
          </a:p>
        </p:txBody>
      </p:sp>
      <p:sp>
        <p:nvSpPr>
          <p:cNvPr id="316" name="Rectangle 315">
            <a:extLst>
              <a:ext uri="{FF2B5EF4-FFF2-40B4-BE49-F238E27FC236}">
                <a16:creationId xmlns:a16="http://schemas.microsoft.com/office/drawing/2014/main" id="{A41FB4C6-F6C5-4E17-A206-6532AB3097C6}"/>
              </a:ext>
            </a:extLst>
          </p:cNvPr>
          <p:cNvSpPr/>
          <p:nvPr/>
        </p:nvSpPr>
        <p:spPr>
          <a:xfrm>
            <a:off x="552319" y="4775824"/>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443C925A-6C18-457D-B50A-C5EEA70B8252}"/>
              </a:ext>
            </a:extLst>
          </p:cNvPr>
          <p:cNvSpPr/>
          <p:nvPr/>
        </p:nvSpPr>
        <p:spPr>
          <a:xfrm>
            <a:off x="552319" y="4566274"/>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B71F9C5-F76B-414A-A25B-D8A3365863FC}"/>
              </a:ext>
            </a:extLst>
          </p:cNvPr>
          <p:cNvSpPr txBox="1"/>
          <p:nvPr/>
        </p:nvSpPr>
        <p:spPr>
          <a:xfrm>
            <a:off x="477643" y="4751835"/>
            <a:ext cx="1250731" cy="246221"/>
          </a:xfrm>
          <a:prstGeom prst="rect">
            <a:avLst/>
          </a:prstGeom>
          <a:noFill/>
        </p:spPr>
        <p:txBody>
          <a:bodyPr wrap="square" rtlCol="0">
            <a:spAutoFit/>
          </a:bodyPr>
          <a:lstStyle/>
          <a:p>
            <a:r>
              <a:rPr lang="en-US" sz="1000" dirty="0"/>
              <a:t>6.8.1688</a:t>
            </a:r>
          </a:p>
        </p:txBody>
      </p:sp>
      <p:sp>
        <p:nvSpPr>
          <p:cNvPr id="89" name="TextBox 88">
            <a:extLst>
              <a:ext uri="{FF2B5EF4-FFF2-40B4-BE49-F238E27FC236}">
                <a16:creationId xmlns:a16="http://schemas.microsoft.com/office/drawing/2014/main" id="{EBF95154-7F91-4CD7-8ABD-185084CAA9F0}"/>
              </a:ext>
            </a:extLst>
          </p:cNvPr>
          <p:cNvSpPr txBox="1"/>
          <p:nvPr/>
        </p:nvSpPr>
        <p:spPr>
          <a:xfrm>
            <a:off x="477643" y="4542285"/>
            <a:ext cx="1250731" cy="246221"/>
          </a:xfrm>
          <a:prstGeom prst="rect">
            <a:avLst/>
          </a:prstGeom>
          <a:noFill/>
        </p:spPr>
        <p:txBody>
          <a:bodyPr wrap="square" rtlCol="0">
            <a:spAutoFit/>
          </a:bodyPr>
          <a:lstStyle/>
          <a:p>
            <a:r>
              <a:rPr lang="en-US" sz="1000" dirty="0"/>
              <a:t>ca. 1644</a:t>
            </a:r>
          </a:p>
        </p:txBody>
      </p:sp>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a:solidFill>
            <a:srgbClr val="00B0F0">
              <a:alpha val="51000"/>
            </a:srgbClr>
          </a:solidFill>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a:grpFill/>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a:grpFill/>
          </p:spPr>
        </p:pic>
      </p:grpSp>
      <p:cxnSp>
        <p:nvCxnSpPr>
          <p:cNvPr id="31" name="Straight Connector 30">
            <a:extLst>
              <a:ext uri="{FF2B5EF4-FFF2-40B4-BE49-F238E27FC236}">
                <a16:creationId xmlns:a16="http://schemas.microsoft.com/office/drawing/2014/main" id="{02F6BBC2-C268-468D-9510-7F9213067D96}"/>
              </a:ext>
            </a:extLst>
          </p:cNvPr>
          <p:cNvCxnSpPr>
            <a:cxnSpLocks/>
          </p:cNvCxnSpPr>
          <p:nvPr/>
        </p:nvCxnSpPr>
        <p:spPr>
          <a:xfrm>
            <a:off x="358477" y="259614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9" y="4411979"/>
            <a:ext cx="470700" cy="1123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0D69B29-573A-4BF8-9682-231542BED890}"/>
              </a:ext>
            </a:extLst>
          </p:cNvPr>
          <p:cNvSpPr/>
          <p:nvPr/>
        </p:nvSpPr>
        <p:spPr>
          <a:xfrm rot="14603558">
            <a:off x="6730751" y="3250677"/>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D2B58-720E-4D2F-834B-C7E6AC318630}"/>
              </a:ext>
            </a:extLst>
          </p:cNvPr>
          <p:cNvSpPr/>
          <p:nvPr/>
        </p:nvSpPr>
        <p:spPr>
          <a:xfrm>
            <a:off x="7424738" y="1119188"/>
            <a:ext cx="214312"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DBDE11-4843-4960-929A-F3FE62588BA7}"/>
              </a:ext>
            </a:extLst>
          </p:cNvPr>
          <p:cNvSpPr/>
          <p:nvPr/>
        </p:nvSpPr>
        <p:spPr>
          <a:xfrm>
            <a:off x="7429500" y="1204913"/>
            <a:ext cx="266700"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C5BA04-E61B-496F-9854-184834D41779}"/>
              </a:ext>
            </a:extLst>
          </p:cNvPr>
          <p:cNvSpPr/>
          <p:nvPr/>
        </p:nvSpPr>
        <p:spPr>
          <a:xfrm>
            <a:off x="7429500" y="1876425"/>
            <a:ext cx="280988"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CDB57A-4C41-4169-BA86-D384A47EE8A4}"/>
              </a:ext>
            </a:extLst>
          </p:cNvPr>
          <p:cNvSpPr/>
          <p:nvPr/>
        </p:nvSpPr>
        <p:spPr>
          <a:xfrm>
            <a:off x="7434263" y="1966912"/>
            <a:ext cx="28098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44E1C0-F705-43AD-A632-BE8BFB62E334}"/>
              </a:ext>
            </a:extLst>
          </p:cNvPr>
          <p:cNvSpPr/>
          <p:nvPr/>
        </p:nvSpPr>
        <p:spPr>
          <a:xfrm>
            <a:off x="7434263" y="2047875"/>
            <a:ext cx="238125" cy="809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F9CDA8-379F-44F2-A344-B26915CAA5DA}"/>
              </a:ext>
            </a:extLst>
          </p:cNvPr>
          <p:cNvSpPr/>
          <p:nvPr/>
        </p:nvSpPr>
        <p:spPr>
          <a:xfrm>
            <a:off x="7424739" y="2305050"/>
            <a:ext cx="228600"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7FC48D-17A5-497E-AF8C-90899FD65CDD}"/>
              </a:ext>
            </a:extLst>
          </p:cNvPr>
          <p:cNvSpPr/>
          <p:nvPr/>
        </p:nvSpPr>
        <p:spPr>
          <a:xfrm>
            <a:off x="7429501" y="2390775"/>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3ED1E-B415-4D0F-9D97-4D5802C31549}"/>
              </a:ext>
            </a:extLst>
          </p:cNvPr>
          <p:cNvSpPr/>
          <p:nvPr/>
        </p:nvSpPr>
        <p:spPr>
          <a:xfrm>
            <a:off x="7429501" y="2471738"/>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2D68E3-8D14-42C9-B78D-FC0C76C96DF7}"/>
              </a:ext>
            </a:extLst>
          </p:cNvPr>
          <p:cNvSpPr/>
          <p:nvPr/>
        </p:nvSpPr>
        <p:spPr>
          <a:xfrm>
            <a:off x="7429501" y="2552700"/>
            <a:ext cx="223837"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3E0025-AE6B-4215-A5D0-6FDEA9B2C154}"/>
              </a:ext>
            </a:extLst>
          </p:cNvPr>
          <p:cNvSpPr/>
          <p:nvPr/>
        </p:nvSpPr>
        <p:spPr>
          <a:xfrm>
            <a:off x="7429501" y="2638427"/>
            <a:ext cx="323849" cy="809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BCC48-C753-4B15-95A5-043D5C8FAFB2}"/>
              </a:ext>
            </a:extLst>
          </p:cNvPr>
          <p:cNvSpPr/>
          <p:nvPr/>
        </p:nvSpPr>
        <p:spPr>
          <a:xfrm>
            <a:off x="7429501" y="2719389"/>
            <a:ext cx="476249" cy="904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A1D15B-7E75-40C5-AD8C-9297DE12F86C}"/>
              </a:ext>
            </a:extLst>
          </p:cNvPr>
          <p:cNvSpPr/>
          <p:nvPr/>
        </p:nvSpPr>
        <p:spPr>
          <a:xfrm>
            <a:off x="7353302" y="3138488"/>
            <a:ext cx="461962"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12C18E-62E7-49F0-AF08-66C766D0EDBA}"/>
              </a:ext>
            </a:extLst>
          </p:cNvPr>
          <p:cNvSpPr/>
          <p:nvPr/>
        </p:nvSpPr>
        <p:spPr>
          <a:xfrm>
            <a:off x="7429501" y="3638550"/>
            <a:ext cx="500061"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03FD6B-E83F-4D33-9D20-F089E28FB948}"/>
              </a:ext>
            </a:extLst>
          </p:cNvPr>
          <p:cNvSpPr/>
          <p:nvPr/>
        </p:nvSpPr>
        <p:spPr>
          <a:xfrm>
            <a:off x="7429501" y="3733800"/>
            <a:ext cx="414337"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59514A-4B06-4FBE-86AD-3116A3161C9E}"/>
              </a:ext>
            </a:extLst>
          </p:cNvPr>
          <p:cNvSpPr/>
          <p:nvPr/>
        </p:nvSpPr>
        <p:spPr>
          <a:xfrm>
            <a:off x="7434264" y="3814763"/>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D0F235-D18C-4995-82EB-D91DF1E06A05}"/>
              </a:ext>
            </a:extLst>
          </p:cNvPr>
          <p:cNvSpPr/>
          <p:nvPr/>
        </p:nvSpPr>
        <p:spPr>
          <a:xfrm>
            <a:off x="7434264" y="3905251"/>
            <a:ext cx="227777" cy="6765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522803-910D-45D0-A444-AF27F0C73AA2}"/>
              </a:ext>
            </a:extLst>
          </p:cNvPr>
          <p:cNvSpPr/>
          <p:nvPr/>
        </p:nvSpPr>
        <p:spPr>
          <a:xfrm>
            <a:off x="7434264" y="3976687"/>
            <a:ext cx="533399" cy="952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095548-7A82-4F99-8ABF-C428955AB345}"/>
              </a:ext>
            </a:extLst>
          </p:cNvPr>
          <p:cNvSpPr/>
          <p:nvPr/>
        </p:nvSpPr>
        <p:spPr>
          <a:xfrm>
            <a:off x="7434264" y="4062413"/>
            <a:ext cx="600074"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1940D5-8A6B-4189-A869-C2A885C42ADA}"/>
              </a:ext>
            </a:extLst>
          </p:cNvPr>
          <p:cNvSpPr/>
          <p:nvPr/>
        </p:nvSpPr>
        <p:spPr>
          <a:xfrm>
            <a:off x="7439026" y="4152900"/>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E53DE-EADE-4674-9F8A-E84EB38C9CA6}"/>
              </a:ext>
            </a:extLst>
          </p:cNvPr>
          <p:cNvSpPr/>
          <p:nvPr/>
        </p:nvSpPr>
        <p:spPr>
          <a:xfrm>
            <a:off x="7419977" y="4610101"/>
            <a:ext cx="576261"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7FA9BC-D2C2-4A13-9C17-D93C608B5749}"/>
              </a:ext>
            </a:extLst>
          </p:cNvPr>
          <p:cNvSpPr/>
          <p:nvPr/>
        </p:nvSpPr>
        <p:spPr>
          <a:xfrm>
            <a:off x="7419978" y="4700587"/>
            <a:ext cx="49529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80C5ADC-A4A8-4118-B459-648C6F99B85D}"/>
              </a:ext>
            </a:extLst>
          </p:cNvPr>
          <p:cNvSpPr/>
          <p:nvPr/>
        </p:nvSpPr>
        <p:spPr>
          <a:xfrm>
            <a:off x="7419978" y="4781550"/>
            <a:ext cx="519110"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A1B7C89-C9D9-419F-A15F-740730729916}"/>
              </a:ext>
            </a:extLst>
          </p:cNvPr>
          <p:cNvSpPr/>
          <p:nvPr/>
        </p:nvSpPr>
        <p:spPr>
          <a:xfrm>
            <a:off x="7424740" y="4876800"/>
            <a:ext cx="633409"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55DF5F-D8E8-417D-90D0-2E12B871495A}"/>
              </a:ext>
            </a:extLst>
          </p:cNvPr>
          <p:cNvSpPr/>
          <p:nvPr/>
        </p:nvSpPr>
        <p:spPr>
          <a:xfrm>
            <a:off x="7424740" y="4967287"/>
            <a:ext cx="671510"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2A4BD45-C49A-4D5A-B19C-FEC65D1A8471}"/>
              </a:ext>
            </a:extLst>
          </p:cNvPr>
          <p:cNvSpPr/>
          <p:nvPr/>
        </p:nvSpPr>
        <p:spPr>
          <a:xfrm>
            <a:off x="7443787" y="5491163"/>
            <a:ext cx="295275"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38640E-37FC-454A-A41A-E7156D273754}"/>
              </a:ext>
            </a:extLst>
          </p:cNvPr>
          <p:cNvSpPr/>
          <p:nvPr/>
        </p:nvSpPr>
        <p:spPr>
          <a:xfrm>
            <a:off x="7443788" y="5581652"/>
            <a:ext cx="242888"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5574CB-377A-481B-98C3-342359F2C9BC}"/>
              </a:ext>
            </a:extLst>
          </p:cNvPr>
          <p:cNvSpPr/>
          <p:nvPr/>
        </p:nvSpPr>
        <p:spPr>
          <a:xfrm>
            <a:off x="7453312" y="5757863"/>
            <a:ext cx="300037"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4D3B29-5DE9-4563-BDBB-CD6FA16CE9C1}"/>
              </a:ext>
            </a:extLst>
          </p:cNvPr>
          <p:cNvSpPr/>
          <p:nvPr/>
        </p:nvSpPr>
        <p:spPr>
          <a:xfrm>
            <a:off x="7453312" y="5848351"/>
            <a:ext cx="69532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EB9858-D41E-4232-A3F3-1F5F5E4E3C8E}"/>
              </a:ext>
            </a:extLst>
          </p:cNvPr>
          <p:cNvSpPr/>
          <p:nvPr/>
        </p:nvSpPr>
        <p:spPr>
          <a:xfrm>
            <a:off x="7453312" y="5934076"/>
            <a:ext cx="642938"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BF6B77-AE29-48F5-93F9-9DC03647B802}"/>
              </a:ext>
            </a:extLst>
          </p:cNvPr>
          <p:cNvSpPr/>
          <p:nvPr/>
        </p:nvSpPr>
        <p:spPr>
          <a:xfrm>
            <a:off x="7453312" y="6029326"/>
            <a:ext cx="67627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4E852AE-C6AC-4226-BE28-54E28745C2AE}"/>
              </a:ext>
            </a:extLst>
          </p:cNvPr>
          <p:cNvSpPr/>
          <p:nvPr/>
        </p:nvSpPr>
        <p:spPr>
          <a:xfrm>
            <a:off x="7339011" y="6462725"/>
            <a:ext cx="881063" cy="100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8CEB24AD-70DF-4E69-9180-30CAEE803C59}"/>
              </a:ext>
            </a:extLst>
          </p:cNvPr>
          <p:cNvSpPr/>
          <p:nvPr/>
        </p:nvSpPr>
        <p:spPr>
          <a:xfrm>
            <a:off x="7224713" y="1042987"/>
            <a:ext cx="119062"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7" name="Rectangle 266">
            <a:extLst>
              <a:ext uri="{FF2B5EF4-FFF2-40B4-BE49-F238E27FC236}">
                <a16:creationId xmlns:a16="http://schemas.microsoft.com/office/drawing/2014/main" id="{AF6D2F84-C5C9-4D51-BAEE-250FE1217DDB}"/>
              </a:ext>
            </a:extLst>
          </p:cNvPr>
          <p:cNvSpPr/>
          <p:nvPr/>
        </p:nvSpPr>
        <p:spPr>
          <a:xfrm>
            <a:off x="7705724" y="1709738"/>
            <a:ext cx="922709" cy="8987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8" name="Rectangle 267">
            <a:extLst>
              <a:ext uri="{FF2B5EF4-FFF2-40B4-BE49-F238E27FC236}">
                <a16:creationId xmlns:a16="http://schemas.microsoft.com/office/drawing/2014/main" id="{D4F6CFB2-67AF-4817-8FF8-5E6E725A5944}"/>
              </a:ext>
            </a:extLst>
          </p:cNvPr>
          <p:cNvSpPr/>
          <p:nvPr/>
        </p:nvSpPr>
        <p:spPr>
          <a:xfrm>
            <a:off x="7696200" y="2133600"/>
            <a:ext cx="738188" cy="762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0" name="Rectangle 269">
            <a:extLst>
              <a:ext uri="{FF2B5EF4-FFF2-40B4-BE49-F238E27FC236}">
                <a16:creationId xmlns:a16="http://schemas.microsoft.com/office/drawing/2014/main" id="{1DA5202B-0084-4E84-B362-7BB8D8EA96CF}"/>
              </a:ext>
            </a:extLst>
          </p:cNvPr>
          <p:cNvSpPr/>
          <p:nvPr/>
        </p:nvSpPr>
        <p:spPr>
          <a:xfrm>
            <a:off x="7229475" y="3062287"/>
            <a:ext cx="233363" cy="8096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1" name="Rectangle 270">
            <a:extLst>
              <a:ext uri="{FF2B5EF4-FFF2-40B4-BE49-F238E27FC236}">
                <a16:creationId xmlns:a16="http://schemas.microsoft.com/office/drawing/2014/main" id="{2729AEF5-8485-4C01-8607-CA01F9F55BF5}"/>
              </a:ext>
            </a:extLst>
          </p:cNvPr>
          <p:cNvSpPr/>
          <p:nvPr/>
        </p:nvSpPr>
        <p:spPr>
          <a:xfrm>
            <a:off x="7667624" y="3471861"/>
            <a:ext cx="714376" cy="10001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2" name="Rectangle 271">
            <a:extLst>
              <a:ext uri="{FF2B5EF4-FFF2-40B4-BE49-F238E27FC236}">
                <a16:creationId xmlns:a16="http://schemas.microsoft.com/office/drawing/2014/main" id="{FB2A7845-34B2-4325-90D6-5F7B45931FD8}"/>
              </a:ext>
            </a:extLst>
          </p:cNvPr>
          <p:cNvSpPr/>
          <p:nvPr/>
        </p:nvSpPr>
        <p:spPr>
          <a:xfrm>
            <a:off x="7629524" y="4514849"/>
            <a:ext cx="1190626"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6" name="Rectangle 275">
            <a:extLst>
              <a:ext uri="{FF2B5EF4-FFF2-40B4-BE49-F238E27FC236}">
                <a16:creationId xmlns:a16="http://schemas.microsoft.com/office/drawing/2014/main" id="{3415BE1B-FAFC-4B1C-9A26-BBD6BADED3D7}"/>
              </a:ext>
            </a:extLst>
          </p:cNvPr>
          <p:cNvSpPr/>
          <p:nvPr/>
        </p:nvSpPr>
        <p:spPr>
          <a:xfrm>
            <a:off x="7634287" y="5319712"/>
            <a:ext cx="1152526"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7" name="Rectangle 276">
            <a:extLst>
              <a:ext uri="{FF2B5EF4-FFF2-40B4-BE49-F238E27FC236}">
                <a16:creationId xmlns:a16="http://schemas.microsoft.com/office/drawing/2014/main" id="{BD63AFC3-A4B4-45C2-ABA1-3D7ACF4F712B}"/>
              </a:ext>
            </a:extLst>
          </p:cNvPr>
          <p:cNvSpPr/>
          <p:nvPr/>
        </p:nvSpPr>
        <p:spPr>
          <a:xfrm>
            <a:off x="9324975" y="5572125"/>
            <a:ext cx="976313" cy="9525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9" name="Rectangle 278">
            <a:extLst>
              <a:ext uri="{FF2B5EF4-FFF2-40B4-BE49-F238E27FC236}">
                <a16:creationId xmlns:a16="http://schemas.microsoft.com/office/drawing/2014/main" id="{3B93D0BE-1B4A-4351-8EEB-98C1D72777EC}"/>
              </a:ext>
            </a:extLst>
          </p:cNvPr>
          <p:cNvSpPr/>
          <p:nvPr/>
        </p:nvSpPr>
        <p:spPr>
          <a:xfrm>
            <a:off x="7281863" y="6376987"/>
            <a:ext cx="452437" cy="8572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15" name="Rectangle: Rounded Corners 214">
            <a:extLst>
              <a:ext uri="{FF2B5EF4-FFF2-40B4-BE49-F238E27FC236}">
                <a16:creationId xmlns:a16="http://schemas.microsoft.com/office/drawing/2014/main" id="{F57D9764-C790-4E72-B37A-54279D064832}"/>
              </a:ext>
            </a:extLst>
          </p:cNvPr>
          <p:cNvSpPr/>
          <p:nvPr/>
        </p:nvSpPr>
        <p:spPr>
          <a:xfrm>
            <a:off x="535124" y="49824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6F774A2C-23D9-4DDD-A968-2A3CA079CA18}"/>
              </a:ext>
            </a:extLst>
          </p:cNvPr>
          <p:cNvSpPr txBox="1"/>
          <p:nvPr/>
        </p:nvSpPr>
        <p:spPr>
          <a:xfrm>
            <a:off x="483491" y="4961468"/>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17" name="Rectangle: Rounded Corners 216">
            <a:extLst>
              <a:ext uri="{FF2B5EF4-FFF2-40B4-BE49-F238E27FC236}">
                <a16:creationId xmlns:a16="http://schemas.microsoft.com/office/drawing/2014/main" id="{5473E04B-B3FD-431B-A382-58736FE169DA}"/>
              </a:ext>
            </a:extLst>
          </p:cNvPr>
          <p:cNvSpPr/>
          <p:nvPr/>
        </p:nvSpPr>
        <p:spPr>
          <a:xfrm>
            <a:off x="1746704" y="456152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12F54AF7-9736-484C-BF7B-080778CB4A27}"/>
              </a:ext>
            </a:extLst>
          </p:cNvPr>
          <p:cNvSpPr txBox="1"/>
          <p:nvPr/>
        </p:nvSpPr>
        <p:spPr>
          <a:xfrm>
            <a:off x="1683641" y="4540504"/>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19" name="Rectangle: Rounded Corners 218">
            <a:extLst>
              <a:ext uri="{FF2B5EF4-FFF2-40B4-BE49-F238E27FC236}">
                <a16:creationId xmlns:a16="http://schemas.microsoft.com/office/drawing/2014/main" id="{690B2B6D-CEF2-4779-A91A-76B7D9D3B209}"/>
              </a:ext>
            </a:extLst>
          </p:cNvPr>
          <p:cNvSpPr/>
          <p:nvPr/>
        </p:nvSpPr>
        <p:spPr>
          <a:xfrm>
            <a:off x="2958284" y="477085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8CC6B338-9E29-4CB3-B8CB-CAE05B1685A0}"/>
              </a:ext>
            </a:extLst>
          </p:cNvPr>
          <p:cNvSpPr txBox="1"/>
          <p:nvPr/>
        </p:nvSpPr>
        <p:spPr>
          <a:xfrm>
            <a:off x="2895221" y="4749836"/>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221" name="Rectangle: Rounded Corners 220">
            <a:extLst>
              <a:ext uri="{FF2B5EF4-FFF2-40B4-BE49-F238E27FC236}">
                <a16:creationId xmlns:a16="http://schemas.microsoft.com/office/drawing/2014/main" id="{9FCE797C-2121-4E41-9001-65EFA6E9907C}"/>
              </a:ext>
            </a:extLst>
          </p:cNvPr>
          <p:cNvSpPr/>
          <p:nvPr/>
        </p:nvSpPr>
        <p:spPr>
          <a:xfrm>
            <a:off x="4158434" y="45505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58063FBB-3971-4DDB-A583-AB8CA4C64440}"/>
              </a:ext>
            </a:extLst>
          </p:cNvPr>
          <p:cNvSpPr txBox="1"/>
          <p:nvPr/>
        </p:nvSpPr>
        <p:spPr>
          <a:xfrm>
            <a:off x="4095371" y="4529496"/>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23" name="Rectangle: Rounded Corners 222">
            <a:extLst>
              <a:ext uri="{FF2B5EF4-FFF2-40B4-BE49-F238E27FC236}">
                <a16:creationId xmlns:a16="http://schemas.microsoft.com/office/drawing/2014/main" id="{0129DC27-F965-4C82-8A45-1DB5E4913DB0}"/>
              </a:ext>
            </a:extLst>
          </p:cNvPr>
          <p:cNvSpPr/>
          <p:nvPr/>
        </p:nvSpPr>
        <p:spPr>
          <a:xfrm>
            <a:off x="527079" y="598823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1D3CCE3C-847E-417E-82D1-1FCC61A16720}"/>
              </a:ext>
            </a:extLst>
          </p:cNvPr>
          <p:cNvSpPr txBox="1"/>
          <p:nvPr/>
        </p:nvSpPr>
        <p:spPr>
          <a:xfrm>
            <a:off x="464016" y="5967215"/>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53" name="Rectangle: Rounded Corners 252">
            <a:extLst>
              <a:ext uri="{FF2B5EF4-FFF2-40B4-BE49-F238E27FC236}">
                <a16:creationId xmlns:a16="http://schemas.microsoft.com/office/drawing/2014/main" id="{060B4CDC-D007-48EB-9D95-68751F447573}"/>
              </a:ext>
            </a:extLst>
          </p:cNvPr>
          <p:cNvSpPr/>
          <p:nvPr/>
        </p:nvSpPr>
        <p:spPr>
          <a:xfrm>
            <a:off x="1748086" y="55973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D448940F-F947-493B-ACFB-2FF19D367FAE}"/>
              </a:ext>
            </a:extLst>
          </p:cNvPr>
          <p:cNvSpPr txBox="1"/>
          <p:nvPr/>
        </p:nvSpPr>
        <p:spPr>
          <a:xfrm>
            <a:off x="1685023" y="557634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57" name="Rectangle: Rounded Corners 256">
            <a:extLst>
              <a:ext uri="{FF2B5EF4-FFF2-40B4-BE49-F238E27FC236}">
                <a16:creationId xmlns:a16="http://schemas.microsoft.com/office/drawing/2014/main" id="{2A67570A-8358-4650-8658-916CAED7DCEE}"/>
              </a:ext>
            </a:extLst>
          </p:cNvPr>
          <p:cNvSpPr/>
          <p:nvPr/>
        </p:nvSpPr>
        <p:spPr>
          <a:xfrm>
            <a:off x="2960079" y="55903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076FF634-CDB1-40AA-9234-E623E3ED4D63}"/>
              </a:ext>
            </a:extLst>
          </p:cNvPr>
          <p:cNvSpPr txBox="1"/>
          <p:nvPr/>
        </p:nvSpPr>
        <p:spPr>
          <a:xfrm>
            <a:off x="2897016" y="5569360"/>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89" name="Rectangle: Rounded Corners 288">
            <a:extLst>
              <a:ext uri="{FF2B5EF4-FFF2-40B4-BE49-F238E27FC236}">
                <a16:creationId xmlns:a16="http://schemas.microsoft.com/office/drawing/2014/main" id="{C0D9259C-3089-4DB6-8BD6-E5282ABCF73F}"/>
              </a:ext>
            </a:extLst>
          </p:cNvPr>
          <p:cNvSpPr/>
          <p:nvPr/>
        </p:nvSpPr>
        <p:spPr>
          <a:xfrm>
            <a:off x="4175056" y="53848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xtBox 289">
            <a:extLst>
              <a:ext uri="{FF2B5EF4-FFF2-40B4-BE49-F238E27FC236}">
                <a16:creationId xmlns:a16="http://schemas.microsoft.com/office/drawing/2014/main" id="{3FA2EEBE-2169-495B-A386-604722A7BC57}"/>
              </a:ext>
            </a:extLst>
          </p:cNvPr>
          <p:cNvSpPr txBox="1"/>
          <p:nvPr/>
        </p:nvSpPr>
        <p:spPr>
          <a:xfrm>
            <a:off x="4111993" y="536384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291" name="Straight Connector 290">
            <a:extLst>
              <a:ext uri="{FF2B5EF4-FFF2-40B4-BE49-F238E27FC236}">
                <a16:creationId xmlns:a16="http://schemas.microsoft.com/office/drawing/2014/main" id="{5B2B13EA-FBC8-4724-81E5-5FED4F8466A9}"/>
              </a:ext>
            </a:extLst>
          </p:cNvPr>
          <p:cNvCxnSpPr>
            <a:cxnSpLocks/>
          </p:cNvCxnSpPr>
          <p:nvPr/>
        </p:nvCxnSpPr>
        <p:spPr>
          <a:xfrm>
            <a:off x="393356" y="6274137"/>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7E2A4FA9-F100-4C66-A9A6-87F86ACBBF55}"/>
              </a:ext>
            </a:extLst>
          </p:cNvPr>
          <p:cNvSpPr/>
          <p:nvPr/>
        </p:nvSpPr>
        <p:spPr>
          <a:xfrm>
            <a:off x="540706" y="45633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42E0AF2F-DE1E-4FFB-9AA7-0E021D4DC124}"/>
              </a:ext>
            </a:extLst>
          </p:cNvPr>
          <p:cNvSpPr/>
          <p:nvPr/>
        </p:nvSpPr>
        <p:spPr>
          <a:xfrm>
            <a:off x="540706" y="47728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4CA31DD-C054-48B1-8980-62D1D1A3D299}"/>
              </a:ext>
            </a:extLst>
          </p:cNvPr>
          <p:cNvSpPr/>
          <p:nvPr/>
        </p:nvSpPr>
        <p:spPr>
          <a:xfrm>
            <a:off x="8181975" y="957262"/>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DD7ED9F-E681-408F-AA57-2806135082CF}"/>
              </a:ext>
            </a:extLst>
          </p:cNvPr>
          <p:cNvSpPr/>
          <p:nvPr/>
        </p:nvSpPr>
        <p:spPr>
          <a:xfrm>
            <a:off x="7629525" y="1038224"/>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D62F295-67BC-4069-B25B-F38750233671}"/>
              </a:ext>
            </a:extLst>
          </p:cNvPr>
          <p:cNvSpPr/>
          <p:nvPr/>
        </p:nvSpPr>
        <p:spPr>
          <a:xfrm>
            <a:off x="7700963" y="1123949"/>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3BE177-8AC4-4CEC-BFBE-475CF840758C}"/>
              </a:ext>
            </a:extLst>
          </p:cNvPr>
          <p:cNvSpPr/>
          <p:nvPr/>
        </p:nvSpPr>
        <p:spPr>
          <a:xfrm>
            <a:off x="7753350" y="1209674"/>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419281A-A77E-4CF7-BEDC-64C88AF4ED02}"/>
              </a:ext>
            </a:extLst>
          </p:cNvPr>
          <p:cNvSpPr/>
          <p:nvPr/>
        </p:nvSpPr>
        <p:spPr>
          <a:xfrm>
            <a:off x="8529637" y="1547812"/>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FD05F63-AE36-4BC7-8114-DB5BCA09A445}"/>
              </a:ext>
            </a:extLst>
          </p:cNvPr>
          <p:cNvSpPr/>
          <p:nvPr/>
        </p:nvSpPr>
        <p:spPr>
          <a:xfrm>
            <a:off x="10434637" y="1728787"/>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F5F5CE3-C228-4132-A6E4-093CB4FE6350}"/>
              </a:ext>
            </a:extLst>
          </p:cNvPr>
          <p:cNvSpPr/>
          <p:nvPr/>
        </p:nvSpPr>
        <p:spPr>
          <a:xfrm>
            <a:off x="7191375" y="2214562"/>
            <a:ext cx="333376"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35748AD-7695-4382-8446-6EDC739D2DD2}"/>
              </a:ext>
            </a:extLst>
          </p:cNvPr>
          <p:cNvSpPr/>
          <p:nvPr/>
        </p:nvSpPr>
        <p:spPr>
          <a:xfrm>
            <a:off x="7824786" y="2633662"/>
            <a:ext cx="366713" cy="9048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B72A3C3E-867C-497C-BB4E-ED2B7589F74C}"/>
              </a:ext>
            </a:extLst>
          </p:cNvPr>
          <p:cNvSpPr/>
          <p:nvPr/>
        </p:nvSpPr>
        <p:spPr>
          <a:xfrm>
            <a:off x="7972423" y="2724149"/>
            <a:ext cx="366713" cy="9048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DD40A96-0E1E-4467-9882-328CEB999897}"/>
              </a:ext>
            </a:extLst>
          </p:cNvPr>
          <p:cNvSpPr/>
          <p:nvPr/>
        </p:nvSpPr>
        <p:spPr>
          <a:xfrm>
            <a:off x="9582148" y="3481387"/>
            <a:ext cx="333377"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F531932-9F24-4915-94ED-84B69D649369}"/>
              </a:ext>
            </a:extLst>
          </p:cNvPr>
          <p:cNvSpPr/>
          <p:nvPr/>
        </p:nvSpPr>
        <p:spPr>
          <a:xfrm>
            <a:off x="7986711" y="3643313"/>
            <a:ext cx="376239"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4390977-FEE3-4B72-8946-523584F1CC7E}"/>
              </a:ext>
            </a:extLst>
          </p:cNvPr>
          <p:cNvSpPr/>
          <p:nvPr/>
        </p:nvSpPr>
        <p:spPr>
          <a:xfrm>
            <a:off x="7910511" y="3729038"/>
            <a:ext cx="376239"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2869840-DA67-466B-8E92-C2C1E92FAAF0}"/>
              </a:ext>
            </a:extLst>
          </p:cNvPr>
          <p:cNvSpPr/>
          <p:nvPr/>
        </p:nvSpPr>
        <p:spPr>
          <a:xfrm>
            <a:off x="7786686" y="3810000"/>
            <a:ext cx="376239"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8CB5F94-5787-4C44-BC8F-3F3394F5830A}"/>
              </a:ext>
            </a:extLst>
          </p:cNvPr>
          <p:cNvSpPr/>
          <p:nvPr/>
        </p:nvSpPr>
        <p:spPr>
          <a:xfrm>
            <a:off x="7743823" y="3895725"/>
            <a:ext cx="376239"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DA1523DF-1455-45C8-BFF9-00F56322B9B3}"/>
              </a:ext>
            </a:extLst>
          </p:cNvPr>
          <p:cNvSpPr/>
          <p:nvPr/>
        </p:nvSpPr>
        <p:spPr>
          <a:xfrm>
            <a:off x="8034335" y="3981450"/>
            <a:ext cx="376239"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DDC7582-FBC4-407B-A70A-854F092D67C3}"/>
              </a:ext>
            </a:extLst>
          </p:cNvPr>
          <p:cNvSpPr/>
          <p:nvPr/>
        </p:nvSpPr>
        <p:spPr>
          <a:xfrm>
            <a:off x="8091486" y="4067175"/>
            <a:ext cx="338140" cy="80963"/>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1308F8E6-9D17-4FC0-A1C5-A58E5D039348}"/>
              </a:ext>
            </a:extLst>
          </p:cNvPr>
          <p:cNvSpPr/>
          <p:nvPr/>
        </p:nvSpPr>
        <p:spPr>
          <a:xfrm>
            <a:off x="7786686" y="4152900"/>
            <a:ext cx="381002" cy="80963"/>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D6510930-0EB9-4D09-9EBD-69A21DD9A1C3}"/>
              </a:ext>
            </a:extLst>
          </p:cNvPr>
          <p:cNvSpPr/>
          <p:nvPr/>
        </p:nvSpPr>
        <p:spPr>
          <a:xfrm>
            <a:off x="8072436" y="4619625"/>
            <a:ext cx="381002" cy="80963"/>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1750EC4E-59D7-477A-9730-6444C8884859}"/>
              </a:ext>
            </a:extLst>
          </p:cNvPr>
          <p:cNvSpPr/>
          <p:nvPr/>
        </p:nvSpPr>
        <p:spPr>
          <a:xfrm>
            <a:off x="7981948" y="4700587"/>
            <a:ext cx="433389"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222730BD-922B-41E7-B869-0F86D6CEFD0A}"/>
              </a:ext>
            </a:extLst>
          </p:cNvPr>
          <p:cNvSpPr/>
          <p:nvPr/>
        </p:nvSpPr>
        <p:spPr>
          <a:xfrm>
            <a:off x="8015287" y="4786312"/>
            <a:ext cx="347664" cy="9048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BD5CAE2-7DB7-42BB-90CF-9D41E05B51FF}"/>
              </a:ext>
            </a:extLst>
          </p:cNvPr>
          <p:cNvSpPr/>
          <p:nvPr/>
        </p:nvSpPr>
        <p:spPr>
          <a:xfrm>
            <a:off x="8129587" y="4876800"/>
            <a:ext cx="390526"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39ABFB4-8FAC-47C0-B546-6615B3660C1E}"/>
              </a:ext>
            </a:extLst>
          </p:cNvPr>
          <p:cNvSpPr/>
          <p:nvPr/>
        </p:nvSpPr>
        <p:spPr>
          <a:xfrm>
            <a:off x="8162924" y="4962525"/>
            <a:ext cx="347664" cy="9048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D9BFA234-B10F-4A07-81CD-915FF46FCB81}"/>
              </a:ext>
            </a:extLst>
          </p:cNvPr>
          <p:cNvSpPr/>
          <p:nvPr/>
        </p:nvSpPr>
        <p:spPr>
          <a:xfrm>
            <a:off x="8910637" y="5214936"/>
            <a:ext cx="395288" cy="95251"/>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06A47DA-92CD-4FEC-889E-13BF2267FE07}"/>
              </a:ext>
            </a:extLst>
          </p:cNvPr>
          <p:cNvSpPr/>
          <p:nvPr/>
        </p:nvSpPr>
        <p:spPr>
          <a:xfrm>
            <a:off x="9991725" y="5305423"/>
            <a:ext cx="395288" cy="95251"/>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D570E090-9CAD-42EF-855A-EA6CA7358C20}"/>
              </a:ext>
            </a:extLst>
          </p:cNvPr>
          <p:cNvSpPr/>
          <p:nvPr/>
        </p:nvSpPr>
        <p:spPr>
          <a:xfrm>
            <a:off x="7805736" y="5491161"/>
            <a:ext cx="442913" cy="90489"/>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5B16355-F3A9-4406-B9E0-4D5007678ECF}"/>
              </a:ext>
            </a:extLst>
          </p:cNvPr>
          <p:cNvSpPr/>
          <p:nvPr/>
        </p:nvSpPr>
        <p:spPr>
          <a:xfrm>
            <a:off x="7753349" y="5581650"/>
            <a:ext cx="395290" cy="8572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3B3E6688-AAB8-41F0-AB79-4BA0E622030A}"/>
              </a:ext>
            </a:extLst>
          </p:cNvPr>
          <p:cNvSpPr/>
          <p:nvPr/>
        </p:nvSpPr>
        <p:spPr>
          <a:xfrm>
            <a:off x="7805737" y="5757863"/>
            <a:ext cx="352426" cy="857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F891637-2BF2-4D48-9156-D75B72379072}"/>
              </a:ext>
            </a:extLst>
          </p:cNvPr>
          <p:cNvSpPr/>
          <p:nvPr/>
        </p:nvSpPr>
        <p:spPr>
          <a:xfrm>
            <a:off x="8210548" y="5848352"/>
            <a:ext cx="395289" cy="857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20006E5-396D-401B-BE83-010D84FB2E29}"/>
              </a:ext>
            </a:extLst>
          </p:cNvPr>
          <p:cNvSpPr/>
          <p:nvPr/>
        </p:nvSpPr>
        <p:spPr>
          <a:xfrm>
            <a:off x="8172448" y="5934077"/>
            <a:ext cx="395289" cy="857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9C3AB1DF-C5F8-4288-86C1-325EF84FE296}"/>
              </a:ext>
            </a:extLst>
          </p:cNvPr>
          <p:cNvSpPr/>
          <p:nvPr/>
        </p:nvSpPr>
        <p:spPr>
          <a:xfrm>
            <a:off x="8196260" y="6019802"/>
            <a:ext cx="395289" cy="857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9DCCB28-8180-42BF-B5D9-053FE9C8E4E2}"/>
              </a:ext>
            </a:extLst>
          </p:cNvPr>
          <p:cNvSpPr/>
          <p:nvPr/>
        </p:nvSpPr>
        <p:spPr>
          <a:xfrm>
            <a:off x="7962897" y="6286502"/>
            <a:ext cx="395289" cy="857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748CA019-3F40-44CE-8E12-D509E8F062CE}"/>
              </a:ext>
            </a:extLst>
          </p:cNvPr>
          <p:cNvSpPr/>
          <p:nvPr/>
        </p:nvSpPr>
        <p:spPr>
          <a:xfrm>
            <a:off x="8353422" y="6462714"/>
            <a:ext cx="438153" cy="9048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79CAD691-9E58-4B40-8328-E2D7C821B8F6}"/>
              </a:ext>
            </a:extLst>
          </p:cNvPr>
          <p:cNvSpPr/>
          <p:nvPr/>
        </p:nvSpPr>
        <p:spPr>
          <a:xfrm>
            <a:off x="2951564" y="45619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3697B9F7-52E8-4085-B2F4-1767DB18D469}"/>
              </a:ext>
            </a:extLst>
          </p:cNvPr>
          <p:cNvSpPr/>
          <p:nvPr/>
        </p:nvSpPr>
        <p:spPr>
          <a:xfrm>
            <a:off x="7784893" y="1881188"/>
            <a:ext cx="420895" cy="8062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AC903415-907D-4860-ABF4-E59B9F2DE1B7}"/>
              </a:ext>
            </a:extLst>
          </p:cNvPr>
          <p:cNvSpPr/>
          <p:nvPr/>
        </p:nvSpPr>
        <p:spPr>
          <a:xfrm>
            <a:off x="7799180" y="1962151"/>
            <a:ext cx="3780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EE4C8BC5-1DCF-4DA3-9C75-7C57EA1CD4FA}"/>
              </a:ext>
            </a:extLst>
          </p:cNvPr>
          <p:cNvSpPr/>
          <p:nvPr/>
        </p:nvSpPr>
        <p:spPr>
          <a:xfrm>
            <a:off x="7775368" y="2043114"/>
            <a:ext cx="3780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A0BDBA3E-9CCC-44F6-99CB-80A7447C97C0}"/>
              </a:ext>
            </a:extLst>
          </p:cNvPr>
          <p:cNvSpPr/>
          <p:nvPr/>
        </p:nvSpPr>
        <p:spPr>
          <a:xfrm>
            <a:off x="7732505" y="2295526"/>
            <a:ext cx="3780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2C5CF977-B3ED-41D8-BA1B-8DFAD5C262B6}"/>
              </a:ext>
            </a:extLst>
          </p:cNvPr>
          <p:cNvSpPr/>
          <p:nvPr/>
        </p:nvSpPr>
        <p:spPr>
          <a:xfrm>
            <a:off x="7818230" y="2386014"/>
            <a:ext cx="3780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41C38609-8526-44C9-B6EB-89F2A541D106}"/>
              </a:ext>
            </a:extLst>
          </p:cNvPr>
          <p:cNvSpPr/>
          <p:nvPr/>
        </p:nvSpPr>
        <p:spPr>
          <a:xfrm>
            <a:off x="7799180" y="2471739"/>
            <a:ext cx="3780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8FA082A3-0BD0-4757-BDF2-F8B73CBBDAE4}"/>
              </a:ext>
            </a:extLst>
          </p:cNvPr>
          <p:cNvSpPr/>
          <p:nvPr/>
        </p:nvSpPr>
        <p:spPr>
          <a:xfrm>
            <a:off x="7722980" y="2552701"/>
            <a:ext cx="339933" cy="8572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ADE685BC-A506-42DF-87BC-550949FEF7EB}"/>
              </a:ext>
            </a:extLst>
          </p:cNvPr>
          <p:cNvSpPr/>
          <p:nvPr/>
        </p:nvSpPr>
        <p:spPr>
          <a:xfrm>
            <a:off x="7894430" y="3143249"/>
            <a:ext cx="378033" cy="8572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8CF3FD54-93FC-4F7D-A032-578B68598747}"/>
              </a:ext>
            </a:extLst>
          </p:cNvPr>
          <p:cNvSpPr/>
          <p:nvPr/>
        </p:nvSpPr>
        <p:spPr>
          <a:xfrm>
            <a:off x="8637380" y="3390899"/>
            <a:ext cx="378033" cy="8572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CBE705D0-6771-4844-9B6C-2B6E671F68F1}"/>
              </a:ext>
            </a:extLst>
          </p:cNvPr>
          <p:cNvSpPr/>
          <p:nvPr/>
        </p:nvSpPr>
        <p:spPr>
          <a:xfrm>
            <a:off x="8589755" y="4429124"/>
            <a:ext cx="358983" cy="8572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756D0B2E-EDD6-4C08-ABF7-85C7FCD04C1B}"/>
              </a:ext>
            </a:extLst>
          </p:cNvPr>
          <p:cNvSpPr/>
          <p:nvPr/>
        </p:nvSpPr>
        <p:spPr>
          <a:xfrm>
            <a:off x="8932655" y="4514849"/>
            <a:ext cx="397083" cy="8572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DD645230-6241-497F-8149-DE7DBCDC2CB9}"/>
              </a:ext>
            </a:extLst>
          </p:cNvPr>
          <p:cNvSpPr/>
          <p:nvPr/>
        </p:nvSpPr>
        <p:spPr>
          <a:xfrm>
            <a:off x="527854" y="53763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B537E397-F49E-4326-9B70-818DB2281FBB}"/>
              </a:ext>
            </a:extLst>
          </p:cNvPr>
          <p:cNvSpPr/>
          <p:nvPr/>
        </p:nvSpPr>
        <p:spPr>
          <a:xfrm>
            <a:off x="527854" y="55746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A25DEC4-7D38-4A02-9F7D-A15620A3EF7C}"/>
              </a:ext>
            </a:extLst>
          </p:cNvPr>
          <p:cNvSpPr/>
          <p:nvPr/>
        </p:nvSpPr>
        <p:spPr>
          <a:xfrm>
            <a:off x="9341542" y="1545021"/>
            <a:ext cx="364433" cy="88517"/>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9E01B0F0-3100-4D5E-B0D3-AC76C1729C6D}"/>
              </a:ext>
            </a:extLst>
          </p:cNvPr>
          <p:cNvSpPr/>
          <p:nvPr/>
        </p:nvSpPr>
        <p:spPr>
          <a:xfrm>
            <a:off x="7207943" y="1800225"/>
            <a:ext cx="335858" cy="78037"/>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81FAA76-E0A6-447F-8849-624F0D88444C}"/>
              </a:ext>
            </a:extLst>
          </p:cNvPr>
          <p:cNvSpPr/>
          <p:nvPr/>
        </p:nvSpPr>
        <p:spPr>
          <a:xfrm>
            <a:off x="7658100" y="2214563"/>
            <a:ext cx="366713" cy="80962"/>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86EAA5E2-8C7B-4F38-9FD7-87E82B33DBF3}"/>
              </a:ext>
            </a:extLst>
          </p:cNvPr>
          <p:cNvSpPr/>
          <p:nvPr/>
        </p:nvSpPr>
        <p:spPr>
          <a:xfrm>
            <a:off x="8296275" y="2638424"/>
            <a:ext cx="328613" cy="85725"/>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1F363411-2F74-42DB-9C57-31D2C7F66119}"/>
              </a:ext>
            </a:extLst>
          </p:cNvPr>
          <p:cNvSpPr/>
          <p:nvPr/>
        </p:nvSpPr>
        <p:spPr>
          <a:xfrm>
            <a:off x="9582150" y="3395663"/>
            <a:ext cx="366713" cy="80962"/>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46C54E13-F070-4B6F-B120-6FCDB8791B94}"/>
              </a:ext>
            </a:extLst>
          </p:cNvPr>
          <p:cNvSpPr/>
          <p:nvPr/>
        </p:nvSpPr>
        <p:spPr>
          <a:xfrm>
            <a:off x="7215188" y="3562349"/>
            <a:ext cx="333376" cy="80963"/>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0AEFE71C-319C-4ECC-9B94-A11B1DE7110C}"/>
              </a:ext>
            </a:extLst>
          </p:cNvPr>
          <p:cNvSpPr/>
          <p:nvPr/>
        </p:nvSpPr>
        <p:spPr>
          <a:xfrm>
            <a:off x="8272462" y="3814762"/>
            <a:ext cx="371475" cy="76202"/>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6CECEC6B-A06D-4200-878B-F9BE07D6932F}"/>
              </a:ext>
            </a:extLst>
          </p:cNvPr>
          <p:cNvSpPr/>
          <p:nvPr/>
        </p:nvSpPr>
        <p:spPr>
          <a:xfrm>
            <a:off x="8229600" y="3900487"/>
            <a:ext cx="371475" cy="76202"/>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CEEE9E2B-418A-4E91-9B31-706253B631A3}"/>
              </a:ext>
            </a:extLst>
          </p:cNvPr>
          <p:cNvSpPr/>
          <p:nvPr/>
        </p:nvSpPr>
        <p:spPr>
          <a:xfrm>
            <a:off x="9529763" y="4438650"/>
            <a:ext cx="352426" cy="7143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C780D43-5EE4-4B38-9FB1-0968A139E367}"/>
              </a:ext>
            </a:extLst>
          </p:cNvPr>
          <p:cNvSpPr/>
          <p:nvPr/>
        </p:nvSpPr>
        <p:spPr>
          <a:xfrm>
            <a:off x="9934576" y="4529137"/>
            <a:ext cx="385762" cy="7143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D7101E2-FA4B-47A4-8E8A-43DD3A062D5A}"/>
              </a:ext>
            </a:extLst>
          </p:cNvPr>
          <p:cNvSpPr/>
          <p:nvPr/>
        </p:nvSpPr>
        <p:spPr>
          <a:xfrm>
            <a:off x="8486775" y="4791074"/>
            <a:ext cx="385762" cy="80963"/>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6FB38590-389A-4D00-BCF2-95D957F234FF}"/>
              </a:ext>
            </a:extLst>
          </p:cNvPr>
          <p:cNvSpPr/>
          <p:nvPr/>
        </p:nvSpPr>
        <p:spPr>
          <a:xfrm>
            <a:off x="8643938" y="4876800"/>
            <a:ext cx="385762" cy="80963"/>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AE9FF74-4A0A-480F-B328-836B0DEB7C60}"/>
              </a:ext>
            </a:extLst>
          </p:cNvPr>
          <p:cNvSpPr/>
          <p:nvPr/>
        </p:nvSpPr>
        <p:spPr>
          <a:xfrm>
            <a:off x="9815513" y="5224462"/>
            <a:ext cx="385762" cy="80963"/>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AD1E57DD-A594-4D88-8818-5D664F3912BE}"/>
              </a:ext>
            </a:extLst>
          </p:cNvPr>
          <p:cNvSpPr/>
          <p:nvPr/>
        </p:nvSpPr>
        <p:spPr>
          <a:xfrm>
            <a:off x="7186613" y="5410199"/>
            <a:ext cx="404812" cy="80964"/>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755FBAD-8D97-4333-A3DE-7264EF5AE6BF}"/>
              </a:ext>
            </a:extLst>
          </p:cNvPr>
          <p:cNvSpPr/>
          <p:nvPr/>
        </p:nvSpPr>
        <p:spPr>
          <a:xfrm>
            <a:off x="8729663" y="5843587"/>
            <a:ext cx="404812" cy="80964"/>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71FB4A6-B798-4FF1-8C58-F638AB1AAE19}"/>
              </a:ext>
            </a:extLst>
          </p:cNvPr>
          <p:cNvSpPr/>
          <p:nvPr/>
        </p:nvSpPr>
        <p:spPr>
          <a:xfrm>
            <a:off x="9310688" y="5667374"/>
            <a:ext cx="404812" cy="80964"/>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5C6D4F3B-A584-4A80-BC0B-884D84641C11}"/>
              </a:ext>
            </a:extLst>
          </p:cNvPr>
          <p:cNvSpPr/>
          <p:nvPr/>
        </p:nvSpPr>
        <p:spPr>
          <a:xfrm>
            <a:off x="2960744" y="53749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D8C78639-3A45-46CE-B077-A7ED87531F9B}"/>
              </a:ext>
            </a:extLst>
          </p:cNvPr>
          <p:cNvSpPr/>
          <p:nvPr/>
        </p:nvSpPr>
        <p:spPr>
          <a:xfrm>
            <a:off x="8631987" y="952499"/>
            <a:ext cx="354852" cy="93363"/>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7FCFED7F-EE89-4097-BBC9-E167F66D5C6A}"/>
              </a:ext>
            </a:extLst>
          </p:cNvPr>
          <p:cNvSpPr txBox="1"/>
          <p:nvPr/>
        </p:nvSpPr>
        <p:spPr>
          <a:xfrm rot="16200000">
            <a:off x="-155679" y="3989740"/>
            <a:ext cx="696409" cy="369332"/>
          </a:xfrm>
          <a:prstGeom prst="rect">
            <a:avLst/>
          </a:prstGeom>
          <a:noFill/>
        </p:spPr>
        <p:txBody>
          <a:bodyPr wrap="none" rtlCol="0">
            <a:spAutoFit/>
          </a:bodyPr>
          <a:lstStyle/>
          <a:p>
            <a:r>
              <a:rPr lang="en-US" dirty="0">
                <a:solidFill>
                  <a:srgbClr val="00B050"/>
                </a:solidFill>
              </a:rPr>
              <a:t>Vitals</a:t>
            </a:r>
          </a:p>
        </p:txBody>
      </p:sp>
      <p:sp>
        <p:nvSpPr>
          <p:cNvPr id="241" name="Rectangle: Rounded Corners 240">
            <a:extLst>
              <a:ext uri="{FF2B5EF4-FFF2-40B4-BE49-F238E27FC236}">
                <a16:creationId xmlns:a16="http://schemas.microsoft.com/office/drawing/2014/main" id="{F1943AD1-960A-456A-8A09-09959C6DF9EA}"/>
              </a:ext>
            </a:extLst>
          </p:cNvPr>
          <p:cNvSpPr/>
          <p:nvPr/>
        </p:nvSpPr>
        <p:spPr>
          <a:xfrm>
            <a:off x="5391532" y="28871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FB08C922-BDAD-443B-AB68-474A293AE2D5}"/>
              </a:ext>
            </a:extLst>
          </p:cNvPr>
          <p:cNvSpPr txBox="1"/>
          <p:nvPr/>
        </p:nvSpPr>
        <p:spPr>
          <a:xfrm>
            <a:off x="5328469" y="2866140"/>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45" name="Rectangle: Rounded Corners 244">
            <a:extLst>
              <a:ext uri="{FF2B5EF4-FFF2-40B4-BE49-F238E27FC236}">
                <a16:creationId xmlns:a16="http://schemas.microsoft.com/office/drawing/2014/main" id="{06E5906D-B4B8-40AF-B868-51221F44FF6B}"/>
              </a:ext>
            </a:extLst>
          </p:cNvPr>
          <p:cNvSpPr/>
          <p:nvPr/>
        </p:nvSpPr>
        <p:spPr>
          <a:xfrm>
            <a:off x="5396449" y="31772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D56CCBF7-B6E2-4833-BA73-43D38B6DB1BF}"/>
              </a:ext>
            </a:extLst>
          </p:cNvPr>
          <p:cNvSpPr txBox="1"/>
          <p:nvPr/>
        </p:nvSpPr>
        <p:spPr>
          <a:xfrm>
            <a:off x="5333386" y="3156192"/>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49" name="Rectangle: Rounded Corners 248">
            <a:extLst>
              <a:ext uri="{FF2B5EF4-FFF2-40B4-BE49-F238E27FC236}">
                <a16:creationId xmlns:a16="http://schemas.microsoft.com/office/drawing/2014/main" id="{982AF619-6870-4CAF-A9DA-4A98CF7780F7}"/>
              </a:ext>
            </a:extLst>
          </p:cNvPr>
          <p:cNvSpPr/>
          <p:nvPr/>
        </p:nvSpPr>
        <p:spPr>
          <a:xfrm>
            <a:off x="5401365" y="34672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a:extLst>
              <a:ext uri="{FF2B5EF4-FFF2-40B4-BE49-F238E27FC236}">
                <a16:creationId xmlns:a16="http://schemas.microsoft.com/office/drawing/2014/main" id="{EBC62CD7-7898-477E-98D0-08B14170417C}"/>
              </a:ext>
            </a:extLst>
          </p:cNvPr>
          <p:cNvSpPr txBox="1"/>
          <p:nvPr/>
        </p:nvSpPr>
        <p:spPr>
          <a:xfrm>
            <a:off x="5338302" y="3446244"/>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sp>
        <p:nvSpPr>
          <p:cNvPr id="280" name="Rectangle: Rounded Corners 279">
            <a:extLst>
              <a:ext uri="{FF2B5EF4-FFF2-40B4-BE49-F238E27FC236}">
                <a16:creationId xmlns:a16="http://schemas.microsoft.com/office/drawing/2014/main" id="{B10F559C-A073-4F42-99F6-BF7217FB8753}"/>
              </a:ext>
            </a:extLst>
          </p:cNvPr>
          <p:cNvSpPr/>
          <p:nvPr/>
        </p:nvSpPr>
        <p:spPr>
          <a:xfrm>
            <a:off x="5406281" y="40397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a:extLst>
              <a:ext uri="{FF2B5EF4-FFF2-40B4-BE49-F238E27FC236}">
                <a16:creationId xmlns:a16="http://schemas.microsoft.com/office/drawing/2014/main" id="{C8A8C0B3-746A-491A-9637-37746423578B}"/>
              </a:ext>
            </a:extLst>
          </p:cNvPr>
          <p:cNvSpPr txBox="1"/>
          <p:nvPr/>
        </p:nvSpPr>
        <p:spPr>
          <a:xfrm>
            <a:off x="5343218" y="401868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cxnSp>
        <p:nvCxnSpPr>
          <p:cNvPr id="282" name="Straight Connector 281">
            <a:extLst>
              <a:ext uri="{FF2B5EF4-FFF2-40B4-BE49-F238E27FC236}">
                <a16:creationId xmlns:a16="http://schemas.microsoft.com/office/drawing/2014/main" id="{A9816D7B-1CD7-4FC5-A1A0-EFBD64485DC2}"/>
              </a:ext>
            </a:extLst>
          </p:cNvPr>
          <p:cNvCxnSpPr/>
          <p:nvPr/>
        </p:nvCxnSpPr>
        <p:spPr>
          <a:xfrm>
            <a:off x="5391210" y="3122631"/>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E4BC0A2-E52B-4BAC-A27E-F6EE755D4436}"/>
              </a:ext>
            </a:extLst>
          </p:cNvPr>
          <p:cNvCxnSpPr/>
          <p:nvPr/>
        </p:nvCxnSpPr>
        <p:spPr>
          <a:xfrm>
            <a:off x="5396126" y="3412682"/>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8E745291-DEF0-417F-A3A6-CBAE6FCDF7A4}"/>
              </a:ext>
            </a:extLst>
          </p:cNvPr>
          <p:cNvCxnSpPr/>
          <p:nvPr/>
        </p:nvCxnSpPr>
        <p:spPr>
          <a:xfrm>
            <a:off x="5391210" y="3985129"/>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293" name="Rectangle 292">
            <a:extLst>
              <a:ext uri="{FF2B5EF4-FFF2-40B4-BE49-F238E27FC236}">
                <a16:creationId xmlns:a16="http://schemas.microsoft.com/office/drawing/2014/main" id="{2399E593-AECE-4E8E-830A-F14B3BA7597E}"/>
              </a:ext>
            </a:extLst>
          </p:cNvPr>
          <p:cNvSpPr/>
          <p:nvPr/>
        </p:nvSpPr>
        <p:spPr>
          <a:xfrm>
            <a:off x="5393011" y="2686326"/>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Rounded Corners 293">
            <a:extLst>
              <a:ext uri="{FF2B5EF4-FFF2-40B4-BE49-F238E27FC236}">
                <a16:creationId xmlns:a16="http://schemas.microsoft.com/office/drawing/2014/main" id="{FE39560D-C32B-4754-958E-1D4F3A8C6006}"/>
              </a:ext>
            </a:extLst>
          </p:cNvPr>
          <p:cNvSpPr/>
          <p:nvPr/>
        </p:nvSpPr>
        <p:spPr>
          <a:xfrm>
            <a:off x="5381398" y="26833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8445A05C-E602-458F-A7FA-1544932E2896}"/>
              </a:ext>
            </a:extLst>
          </p:cNvPr>
          <p:cNvSpPr/>
          <p:nvPr/>
        </p:nvSpPr>
        <p:spPr>
          <a:xfrm>
            <a:off x="1755491" y="5389202"/>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TextBox 321">
            <a:extLst>
              <a:ext uri="{FF2B5EF4-FFF2-40B4-BE49-F238E27FC236}">
                <a16:creationId xmlns:a16="http://schemas.microsoft.com/office/drawing/2014/main" id="{F5B25966-2019-4C9E-A900-E434F6255E33}"/>
              </a:ext>
            </a:extLst>
          </p:cNvPr>
          <p:cNvSpPr txBox="1"/>
          <p:nvPr/>
        </p:nvSpPr>
        <p:spPr>
          <a:xfrm>
            <a:off x="1691089" y="5365213"/>
            <a:ext cx="1250731" cy="246221"/>
          </a:xfrm>
          <a:prstGeom prst="rect">
            <a:avLst/>
          </a:prstGeom>
          <a:noFill/>
        </p:spPr>
        <p:txBody>
          <a:bodyPr wrap="square" rtlCol="0">
            <a:spAutoFit/>
          </a:bodyPr>
          <a:lstStyle/>
          <a:p>
            <a:r>
              <a:rPr lang="en-US" sz="1000" dirty="0" err="1"/>
              <a:t>Lintig</a:t>
            </a:r>
            <a:endParaRPr lang="en-US" sz="1000" dirty="0"/>
          </a:p>
        </p:txBody>
      </p:sp>
      <p:sp>
        <p:nvSpPr>
          <p:cNvPr id="323" name="Rectangle: Rounded Corners 322">
            <a:extLst>
              <a:ext uri="{FF2B5EF4-FFF2-40B4-BE49-F238E27FC236}">
                <a16:creationId xmlns:a16="http://schemas.microsoft.com/office/drawing/2014/main" id="{110D3304-F780-4760-AC12-26918FDD0049}"/>
              </a:ext>
            </a:extLst>
          </p:cNvPr>
          <p:cNvSpPr/>
          <p:nvPr/>
        </p:nvSpPr>
        <p:spPr>
          <a:xfrm>
            <a:off x="1754152" y="53862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AC458A-4609-49C5-A7DF-BEB8CC01C8AC}"/>
              </a:ext>
            </a:extLst>
          </p:cNvPr>
          <p:cNvPicPr>
            <a:picLocks noChangeAspect="1"/>
          </p:cNvPicPr>
          <p:nvPr/>
        </p:nvPicPr>
        <p:blipFill>
          <a:blip r:embed="rId5"/>
          <a:stretch>
            <a:fillRect/>
          </a:stretch>
        </p:blipFill>
        <p:spPr>
          <a:xfrm>
            <a:off x="9065343" y="5662612"/>
            <a:ext cx="226142" cy="99791"/>
          </a:xfrm>
          <a:prstGeom prst="rect">
            <a:avLst/>
          </a:prstGeom>
        </p:spPr>
      </p:pic>
      <p:sp>
        <p:nvSpPr>
          <p:cNvPr id="324" name="Rectangle 323">
            <a:extLst>
              <a:ext uri="{FF2B5EF4-FFF2-40B4-BE49-F238E27FC236}">
                <a16:creationId xmlns:a16="http://schemas.microsoft.com/office/drawing/2014/main" id="{B3C738C4-8785-460A-84BF-430C33DEE105}"/>
              </a:ext>
            </a:extLst>
          </p:cNvPr>
          <p:cNvSpPr/>
          <p:nvPr/>
        </p:nvSpPr>
        <p:spPr>
          <a:xfrm>
            <a:off x="8072284" y="1026241"/>
            <a:ext cx="324464" cy="84804"/>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4209BCE4-E327-4A6C-B736-B782A35D85B1}"/>
              </a:ext>
            </a:extLst>
          </p:cNvPr>
          <p:cNvSpPr/>
          <p:nvPr/>
        </p:nvSpPr>
        <p:spPr>
          <a:xfrm>
            <a:off x="8332104" y="1871815"/>
            <a:ext cx="354852" cy="93363"/>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B8225D7A-5243-48FD-BBF5-D9D3B8A0FB98}"/>
              </a:ext>
            </a:extLst>
          </p:cNvPr>
          <p:cNvSpPr/>
          <p:nvPr/>
        </p:nvSpPr>
        <p:spPr>
          <a:xfrm>
            <a:off x="7246374" y="5515897"/>
            <a:ext cx="3283974" cy="255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F6B015FC-E577-444C-AB35-CA71401C8B8D}"/>
              </a:ext>
            </a:extLst>
          </p:cNvPr>
          <p:cNvSpPr txBox="1"/>
          <p:nvPr/>
        </p:nvSpPr>
        <p:spPr>
          <a:xfrm rot="16200000">
            <a:off x="-413416" y="1649802"/>
            <a:ext cx="1196161" cy="369332"/>
          </a:xfrm>
          <a:prstGeom prst="rect">
            <a:avLst/>
          </a:prstGeom>
          <a:noFill/>
        </p:spPr>
        <p:txBody>
          <a:bodyPr wrap="none" rtlCol="0">
            <a:spAutoFit/>
          </a:bodyPr>
          <a:lstStyle/>
          <a:p>
            <a:r>
              <a:rPr lang="en-US" dirty="0">
                <a:solidFill>
                  <a:srgbClr val="00B050"/>
                </a:solidFill>
              </a:rPr>
              <a:t>Household</a:t>
            </a:r>
          </a:p>
        </p:txBody>
      </p:sp>
      <p:sp>
        <p:nvSpPr>
          <p:cNvPr id="381" name="Rectangle: Rounded Corners 380">
            <a:extLst>
              <a:ext uri="{FF2B5EF4-FFF2-40B4-BE49-F238E27FC236}">
                <a16:creationId xmlns:a16="http://schemas.microsoft.com/office/drawing/2014/main" id="{BA2269DC-354D-4940-BF8F-50EA6C981291}"/>
              </a:ext>
            </a:extLst>
          </p:cNvPr>
          <p:cNvSpPr/>
          <p:nvPr/>
        </p:nvSpPr>
        <p:spPr>
          <a:xfrm>
            <a:off x="5412363" y="37610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extBox 382">
            <a:extLst>
              <a:ext uri="{FF2B5EF4-FFF2-40B4-BE49-F238E27FC236}">
                <a16:creationId xmlns:a16="http://schemas.microsoft.com/office/drawing/2014/main" id="{87DA7508-B82C-4D1D-A75E-017B4A293412}"/>
              </a:ext>
            </a:extLst>
          </p:cNvPr>
          <p:cNvSpPr txBox="1"/>
          <p:nvPr/>
        </p:nvSpPr>
        <p:spPr>
          <a:xfrm>
            <a:off x="5349300" y="3740046"/>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384" name="Straight Connector 383">
            <a:extLst>
              <a:ext uri="{FF2B5EF4-FFF2-40B4-BE49-F238E27FC236}">
                <a16:creationId xmlns:a16="http://schemas.microsoft.com/office/drawing/2014/main" id="{C102F1F5-831B-45FA-9949-54707A72CD3F}"/>
              </a:ext>
            </a:extLst>
          </p:cNvPr>
          <p:cNvCxnSpPr/>
          <p:nvPr/>
        </p:nvCxnSpPr>
        <p:spPr>
          <a:xfrm>
            <a:off x="5407124" y="3706484"/>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94" name="Rectangle: Rounded Corners 393">
            <a:extLst>
              <a:ext uri="{FF2B5EF4-FFF2-40B4-BE49-F238E27FC236}">
                <a16:creationId xmlns:a16="http://schemas.microsoft.com/office/drawing/2014/main" id="{AC883BDC-CBF6-4390-A766-DA3853F74E6B}"/>
              </a:ext>
            </a:extLst>
          </p:cNvPr>
          <p:cNvSpPr/>
          <p:nvPr/>
        </p:nvSpPr>
        <p:spPr>
          <a:xfrm>
            <a:off x="529425" y="57854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a:extLst>
              <a:ext uri="{FF2B5EF4-FFF2-40B4-BE49-F238E27FC236}">
                <a16:creationId xmlns:a16="http://schemas.microsoft.com/office/drawing/2014/main" id="{EF691CB3-041E-4EB2-B7D3-1825C0557112}"/>
              </a:ext>
            </a:extLst>
          </p:cNvPr>
          <p:cNvCxnSpPr>
            <a:cxnSpLocks/>
          </p:cNvCxnSpPr>
          <p:nvPr/>
        </p:nvCxnSpPr>
        <p:spPr>
          <a:xfrm>
            <a:off x="345543" y="125301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4" name="Rectangle: Rounded Corners 233">
            <a:extLst>
              <a:ext uri="{FF2B5EF4-FFF2-40B4-BE49-F238E27FC236}">
                <a16:creationId xmlns:a16="http://schemas.microsoft.com/office/drawing/2014/main" id="{4CC4F95C-61EB-49ED-AD65-0B989AD74524}"/>
              </a:ext>
            </a:extLst>
          </p:cNvPr>
          <p:cNvSpPr/>
          <p:nvPr/>
        </p:nvSpPr>
        <p:spPr>
          <a:xfrm>
            <a:off x="561136" y="13896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F2E881A2-8A62-49DE-96DD-8B0D37792FBD}"/>
              </a:ext>
            </a:extLst>
          </p:cNvPr>
          <p:cNvSpPr txBox="1"/>
          <p:nvPr/>
        </p:nvSpPr>
        <p:spPr>
          <a:xfrm>
            <a:off x="498073" y="1368627"/>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236" name="Rectangle 235">
            <a:extLst>
              <a:ext uri="{FF2B5EF4-FFF2-40B4-BE49-F238E27FC236}">
                <a16:creationId xmlns:a16="http://schemas.microsoft.com/office/drawing/2014/main" id="{2C32F7A7-31FE-48E7-BCF3-7E08C726A860}"/>
              </a:ext>
            </a:extLst>
          </p:cNvPr>
          <p:cNvSpPr/>
          <p:nvPr/>
        </p:nvSpPr>
        <p:spPr>
          <a:xfrm>
            <a:off x="567311" y="140252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Rectangle: Rounded Corners 236">
            <a:extLst>
              <a:ext uri="{FF2B5EF4-FFF2-40B4-BE49-F238E27FC236}">
                <a16:creationId xmlns:a16="http://schemas.microsoft.com/office/drawing/2014/main" id="{BADDD8DB-7F44-479E-90EB-14AAADBF9154}"/>
              </a:ext>
            </a:extLst>
          </p:cNvPr>
          <p:cNvSpPr/>
          <p:nvPr/>
        </p:nvSpPr>
        <p:spPr>
          <a:xfrm>
            <a:off x="2998288" y="20333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7D0A38B8-3868-4C1B-B189-FD879CDCC7B7}"/>
              </a:ext>
            </a:extLst>
          </p:cNvPr>
          <p:cNvSpPr txBox="1"/>
          <p:nvPr/>
        </p:nvSpPr>
        <p:spPr>
          <a:xfrm>
            <a:off x="2935225" y="2012326"/>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40" name="Rectangle 239">
            <a:extLst>
              <a:ext uri="{FF2B5EF4-FFF2-40B4-BE49-F238E27FC236}">
                <a16:creationId xmlns:a16="http://schemas.microsoft.com/office/drawing/2014/main" id="{2A7EED40-AB64-4E08-9C7B-18831BC842A5}"/>
              </a:ext>
            </a:extLst>
          </p:cNvPr>
          <p:cNvSpPr/>
          <p:nvPr/>
        </p:nvSpPr>
        <p:spPr>
          <a:xfrm>
            <a:off x="1796052" y="1611112"/>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Rounded Corners 241">
            <a:extLst>
              <a:ext uri="{FF2B5EF4-FFF2-40B4-BE49-F238E27FC236}">
                <a16:creationId xmlns:a16="http://schemas.microsoft.com/office/drawing/2014/main" id="{F5B7599A-E76B-44DF-8DC8-8A3A05702F2B}"/>
              </a:ext>
            </a:extLst>
          </p:cNvPr>
          <p:cNvSpPr/>
          <p:nvPr/>
        </p:nvSpPr>
        <p:spPr>
          <a:xfrm>
            <a:off x="1776968" y="13954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4289EAE5-E80B-41B0-8B4F-A0AB17F7A14D}"/>
              </a:ext>
            </a:extLst>
          </p:cNvPr>
          <p:cNvSpPr/>
          <p:nvPr/>
        </p:nvSpPr>
        <p:spPr>
          <a:xfrm>
            <a:off x="1783143" y="140827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TextBox 245">
            <a:extLst>
              <a:ext uri="{FF2B5EF4-FFF2-40B4-BE49-F238E27FC236}">
                <a16:creationId xmlns:a16="http://schemas.microsoft.com/office/drawing/2014/main" id="{6B03A8F8-751B-4167-B337-C5B65AB75FA9}"/>
              </a:ext>
            </a:extLst>
          </p:cNvPr>
          <p:cNvSpPr txBox="1"/>
          <p:nvPr/>
        </p:nvSpPr>
        <p:spPr>
          <a:xfrm>
            <a:off x="1713905" y="1374385"/>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248" name="Rectangle: Rounded Corners 247">
            <a:extLst>
              <a:ext uri="{FF2B5EF4-FFF2-40B4-BE49-F238E27FC236}">
                <a16:creationId xmlns:a16="http://schemas.microsoft.com/office/drawing/2014/main" id="{464421C9-51CC-469D-9748-5CC7FD19C817}"/>
              </a:ext>
            </a:extLst>
          </p:cNvPr>
          <p:cNvSpPr/>
          <p:nvPr/>
        </p:nvSpPr>
        <p:spPr>
          <a:xfrm>
            <a:off x="1784439" y="16081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a:extLst>
              <a:ext uri="{FF2B5EF4-FFF2-40B4-BE49-F238E27FC236}">
                <a16:creationId xmlns:a16="http://schemas.microsoft.com/office/drawing/2014/main" id="{A9EFDF46-66D4-4136-B55F-DF599C0DEC73}"/>
              </a:ext>
            </a:extLst>
          </p:cNvPr>
          <p:cNvSpPr txBox="1"/>
          <p:nvPr/>
        </p:nvSpPr>
        <p:spPr>
          <a:xfrm>
            <a:off x="1721376" y="1587123"/>
            <a:ext cx="1250731" cy="246221"/>
          </a:xfrm>
          <a:prstGeom prst="rect">
            <a:avLst/>
          </a:prstGeom>
          <a:noFill/>
        </p:spPr>
        <p:txBody>
          <a:bodyPr wrap="square" rtlCol="0">
            <a:spAutoFit/>
          </a:bodyPr>
          <a:lstStyle/>
          <a:p>
            <a:r>
              <a:rPr lang="en-US" sz="1000" dirty="0"/>
              <a:t>An</a:t>
            </a:r>
          </a:p>
        </p:txBody>
      </p:sp>
      <p:sp>
        <p:nvSpPr>
          <p:cNvPr id="252" name="Rectangle: Rounded Corners 251">
            <a:extLst>
              <a:ext uri="{FF2B5EF4-FFF2-40B4-BE49-F238E27FC236}">
                <a16:creationId xmlns:a16="http://schemas.microsoft.com/office/drawing/2014/main" id="{FD19C784-63B0-491B-9903-2C4938179EE3}"/>
              </a:ext>
            </a:extLst>
          </p:cNvPr>
          <p:cNvSpPr/>
          <p:nvPr/>
        </p:nvSpPr>
        <p:spPr>
          <a:xfrm>
            <a:off x="2998288" y="13951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a:extLst>
              <a:ext uri="{FF2B5EF4-FFF2-40B4-BE49-F238E27FC236}">
                <a16:creationId xmlns:a16="http://schemas.microsoft.com/office/drawing/2014/main" id="{AB1FB512-3399-4762-AE6B-830EB063BD6F}"/>
              </a:ext>
            </a:extLst>
          </p:cNvPr>
          <p:cNvSpPr txBox="1"/>
          <p:nvPr/>
        </p:nvSpPr>
        <p:spPr>
          <a:xfrm>
            <a:off x="2935225" y="1374145"/>
            <a:ext cx="1250731" cy="246221"/>
          </a:xfrm>
          <a:prstGeom prst="rect">
            <a:avLst/>
          </a:prstGeom>
          <a:noFill/>
        </p:spPr>
        <p:txBody>
          <a:bodyPr wrap="square" rtlCol="0">
            <a:spAutoFit/>
          </a:bodyPr>
          <a:lstStyle/>
          <a:p>
            <a:r>
              <a:rPr lang="en-US" sz="1000" dirty="0"/>
              <a:t>Hans</a:t>
            </a:r>
          </a:p>
        </p:txBody>
      </p:sp>
      <p:sp>
        <p:nvSpPr>
          <p:cNvPr id="261" name="Rectangle: Rounded Corners 260">
            <a:extLst>
              <a:ext uri="{FF2B5EF4-FFF2-40B4-BE49-F238E27FC236}">
                <a16:creationId xmlns:a16="http://schemas.microsoft.com/office/drawing/2014/main" id="{CA591337-FF0A-45E8-BE03-B18B57146C56}"/>
              </a:ext>
            </a:extLst>
          </p:cNvPr>
          <p:cNvSpPr/>
          <p:nvPr/>
        </p:nvSpPr>
        <p:spPr>
          <a:xfrm>
            <a:off x="2998288" y="16047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EC16AF22-7AF2-4226-9CBA-87C177763B71}"/>
              </a:ext>
            </a:extLst>
          </p:cNvPr>
          <p:cNvSpPr txBox="1"/>
          <p:nvPr/>
        </p:nvSpPr>
        <p:spPr>
          <a:xfrm>
            <a:off x="2935225" y="1583695"/>
            <a:ext cx="1250731" cy="246221"/>
          </a:xfrm>
          <a:prstGeom prst="rect">
            <a:avLst/>
          </a:prstGeom>
          <a:noFill/>
        </p:spPr>
        <p:txBody>
          <a:bodyPr wrap="square" rtlCol="0">
            <a:spAutoFit/>
          </a:bodyPr>
          <a:lstStyle/>
          <a:p>
            <a:r>
              <a:rPr lang="en-US" sz="1000" dirty="0" err="1"/>
              <a:t>Rathje</a:t>
            </a:r>
            <a:endParaRPr lang="en-US" sz="1000" dirty="0"/>
          </a:p>
        </p:txBody>
      </p:sp>
      <p:sp>
        <p:nvSpPr>
          <p:cNvPr id="273" name="Rectangle: Rounded Corners 272">
            <a:extLst>
              <a:ext uri="{FF2B5EF4-FFF2-40B4-BE49-F238E27FC236}">
                <a16:creationId xmlns:a16="http://schemas.microsoft.com/office/drawing/2014/main" id="{2B24DE96-3FB1-414F-BAC9-5CA6F6B113A3}"/>
              </a:ext>
            </a:extLst>
          </p:cNvPr>
          <p:cNvSpPr/>
          <p:nvPr/>
        </p:nvSpPr>
        <p:spPr>
          <a:xfrm>
            <a:off x="2998288" y="18142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a:extLst>
              <a:ext uri="{FF2B5EF4-FFF2-40B4-BE49-F238E27FC236}">
                <a16:creationId xmlns:a16="http://schemas.microsoft.com/office/drawing/2014/main" id="{D234674D-E6A0-49F6-8A73-82A32336237C}"/>
              </a:ext>
            </a:extLst>
          </p:cNvPr>
          <p:cNvSpPr txBox="1"/>
          <p:nvPr/>
        </p:nvSpPr>
        <p:spPr>
          <a:xfrm>
            <a:off x="2935225" y="1793251"/>
            <a:ext cx="1250731" cy="246221"/>
          </a:xfrm>
          <a:prstGeom prst="rect">
            <a:avLst/>
          </a:prstGeom>
          <a:noFill/>
        </p:spPr>
        <p:txBody>
          <a:bodyPr wrap="square" rtlCol="0">
            <a:spAutoFit/>
          </a:bodyPr>
          <a:lstStyle/>
          <a:p>
            <a:r>
              <a:rPr lang="en-US" sz="1000" dirty="0" err="1"/>
              <a:t>Trin</a:t>
            </a:r>
            <a:r>
              <a:rPr lang="en-US" sz="1000" dirty="0"/>
              <a:t> Lisbeth</a:t>
            </a:r>
          </a:p>
        </p:txBody>
      </p:sp>
      <p:sp>
        <p:nvSpPr>
          <p:cNvPr id="275" name="Rectangle 274">
            <a:extLst>
              <a:ext uri="{FF2B5EF4-FFF2-40B4-BE49-F238E27FC236}">
                <a16:creationId xmlns:a16="http://schemas.microsoft.com/office/drawing/2014/main" id="{FB56CCBD-2DA0-4938-91E1-C95A1BBFCD6B}"/>
              </a:ext>
            </a:extLst>
          </p:cNvPr>
          <p:cNvSpPr/>
          <p:nvPr/>
        </p:nvSpPr>
        <p:spPr>
          <a:xfrm>
            <a:off x="3009901" y="139813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C7EEEA1-4818-45E4-AB63-9C020F1A5FE6}"/>
              </a:ext>
            </a:extLst>
          </p:cNvPr>
          <p:cNvSpPr/>
          <p:nvPr/>
        </p:nvSpPr>
        <p:spPr>
          <a:xfrm>
            <a:off x="3009901" y="160768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CC2EFEF1-0BFF-4E74-868E-291EA5934DCC}"/>
              </a:ext>
            </a:extLst>
          </p:cNvPr>
          <p:cNvSpPr/>
          <p:nvPr/>
        </p:nvSpPr>
        <p:spPr>
          <a:xfrm>
            <a:off x="3009901" y="1817240"/>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Rounded Corners 296">
            <a:extLst>
              <a:ext uri="{FF2B5EF4-FFF2-40B4-BE49-F238E27FC236}">
                <a16:creationId xmlns:a16="http://schemas.microsoft.com/office/drawing/2014/main" id="{40DDA7A4-CD3F-409B-841C-1BAFBD78D218}"/>
              </a:ext>
            </a:extLst>
          </p:cNvPr>
          <p:cNvSpPr/>
          <p:nvPr/>
        </p:nvSpPr>
        <p:spPr>
          <a:xfrm>
            <a:off x="1804304" y="225385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a:extLst>
              <a:ext uri="{FF2B5EF4-FFF2-40B4-BE49-F238E27FC236}">
                <a16:creationId xmlns:a16="http://schemas.microsoft.com/office/drawing/2014/main" id="{6EFB2B10-951E-4802-ADD9-DA37EDEEF071}"/>
              </a:ext>
            </a:extLst>
          </p:cNvPr>
          <p:cNvSpPr txBox="1"/>
          <p:nvPr/>
        </p:nvSpPr>
        <p:spPr>
          <a:xfrm>
            <a:off x="1741241" y="2232836"/>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99" name="Rectangle: Rounded Corners 298">
            <a:extLst>
              <a:ext uri="{FF2B5EF4-FFF2-40B4-BE49-F238E27FC236}">
                <a16:creationId xmlns:a16="http://schemas.microsoft.com/office/drawing/2014/main" id="{0FB8AF96-9229-4E46-8677-4253F41C82CA}"/>
              </a:ext>
            </a:extLst>
          </p:cNvPr>
          <p:cNvSpPr/>
          <p:nvPr/>
        </p:nvSpPr>
        <p:spPr>
          <a:xfrm>
            <a:off x="1793181" y="2030385"/>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xtBox 299">
            <a:extLst>
              <a:ext uri="{FF2B5EF4-FFF2-40B4-BE49-F238E27FC236}">
                <a16:creationId xmlns:a16="http://schemas.microsoft.com/office/drawing/2014/main" id="{EBCBA9FD-783A-4197-8253-D1FC35FA1EFE}"/>
              </a:ext>
            </a:extLst>
          </p:cNvPr>
          <p:cNvSpPr txBox="1"/>
          <p:nvPr/>
        </p:nvSpPr>
        <p:spPr>
          <a:xfrm>
            <a:off x="1730118" y="1989910"/>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302" name="Rectangle: Rounded Corners 301">
            <a:extLst>
              <a:ext uri="{FF2B5EF4-FFF2-40B4-BE49-F238E27FC236}">
                <a16:creationId xmlns:a16="http://schemas.microsoft.com/office/drawing/2014/main" id="{0C8A2CBC-CFB0-405F-9F67-EE5E65D48133}"/>
              </a:ext>
            </a:extLst>
          </p:cNvPr>
          <p:cNvSpPr/>
          <p:nvPr/>
        </p:nvSpPr>
        <p:spPr>
          <a:xfrm>
            <a:off x="532160" y="273448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a:extLst>
              <a:ext uri="{FF2B5EF4-FFF2-40B4-BE49-F238E27FC236}">
                <a16:creationId xmlns:a16="http://schemas.microsoft.com/office/drawing/2014/main" id="{95AC8218-9873-4595-B291-20E9A2EAD3D4}"/>
              </a:ext>
            </a:extLst>
          </p:cNvPr>
          <p:cNvSpPr txBox="1"/>
          <p:nvPr/>
        </p:nvSpPr>
        <p:spPr>
          <a:xfrm>
            <a:off x="469097" y="2713462"/>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304" name="Rectangle 303">
            <a:extLst>
              <a:ext uri="{FF2B5EF4-FFF2-40B4-BE49-F238E27FC236}">
                <a16:creationId xmlns:a16="http://schemas.microsoft.com/office/drawing/2014/main" id="{745462AC-4F4D-4713-9317-59EEB52286A0}"/>
              </a:ext>
            </a:extLst>
          </p:cNvPr>
          <p:cNvSpPr/>
          <p:nvPr/>
        </p:nvSpPr>
        <p:spPr>
          <a:xfrm>
            <a:off x="538335" y="273684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a:extLst>
              <a:ext uri="{FF2B5EF4-FFF2-40B4-BE49-F238E27FC236}">
                <a16:creationId xmlns:a16="http://schemas.microsoft.com/office/drawing/2014/main" id="{6B7F281C-7D09-4CD6-9024-047930B95A18}"/>
              </a:ext>
            </a:extLst>
          </p:cNvPr>
          <p:cNvSpPr/>
          <p:nvPr/>
        </p:nvSpPr>
        <p:spPr>
          <a:xfrm>
            <a:off x="557802" y="3155995"/>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Rounded Corners 305">
            <a:extLst>
              <a:ext uri="{FF2B5EF4-FFF2-40B4-BE49-F238E27FC236}">
                <a16:creationId xmlns:a16="http://schemas.microsoft.com/office/drawing/2014/main" id="{417AAEC2-2EC7-402E-A5C8-40354D7979A4}"/>
              </a:ext>
            </a:extLst>
          </p:cNvPr>
          <p:cNvSpPr/>
          <p:nvPr/>
        </p:nvSpPr>
        <p:spPr>
          <a:xfrm>
            <a:off x="538718" y="29402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C0B5B55D-51D5-49BC-9EDC-EE542EDA76F1}"/>
              </a:ext>
            </a:extLst>
          </p:cNvPr>
          <p:cNvSpPr/>
          <p:nvPr/>
        </p:nvSpPr>
        <p:spPr>
          <a:xfrm>
            <a:off x="544893" y="2953162"/>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TextBox 307">
            <a:extLst>
              <a:ext uri="{FF2B5EF4-FFF2-40B4-BE49-F238E27FC236}">
                <a16:creationId xmlns:a16="http://schemas.microsoft.com/office/drawing/2014/main" id="{37716570-127B-4782-AF8D-59A75329646B}"/>
              </a:ext>
            </a:extLst>
          </p:cNvPr>
          <p:cNvSpPr txBox="1"/>
          <p:nvPr/>
        </p:nvSpPr>
        <p:spPr>
          <a:xfrm>
            <a:off x="475655" y="2919268"/>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309" name="Rectangle: Rounded Corners 308">
            <a:extLst>
              <a:ext uri="{FF2B5EF4-FFF2-40B4-BE49-F238E27FC236}">
                <a16:creationId xmlns:a16="http://schemas.microsoft.com/office/drawing/2014/main" id="{2FA2B2CD-7A00-475E-964D-15019C9E0973}"/>
              </a:ext>
            </a:extLst>
          </p:cNvPr>
          <p:cNvSpPr/>
          <p:nvPr/>
        </p:nvSpPr>
        <p:spPr>
          <a:xfrm>
            <a:off x="546189" y="315302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a:extLst>
              <a:ext uri="{FF2B5EF4-FFF2-40B4-BE49-F238E27FC236}">
                <a16:creationId xmlns:a16="http://schemas.microsoft.com/office/drawing/2014/main" id="{1D5CB582-C103-4990-AF8F-0DD8AC32A7DE}"/>
              </a:ext>
            </a:extLst>
          </p:cNvPr>
          <p:cNvSpPr txBox="1"/>
          <p:nvPr/>
        </p:nvSpPr>
        <p:spPr>
          <a:xfrm>
            <a:off x="483126" y="3132006"/>
            <a:ext cx="1250731" cy="246221"/>
          </a:xfrm>
          <a:prstGeom prst="rect">
            <a:avLst/>
          </a:prstGeom>
          <a:noFill/>
        </p:spPr>
        <p:txBody>
          <a:bodyPr wrap="square" rtlCol="0">
            <a:spAutoFit/>
          </a:bodyPr>
          <a:lstStyle/>
          <a:p>
            <a:r>
              <a:rPr lang="en-US" sz="1000" dirty="0"/>
              <a:t>An</a:t>
            </a:r>
          </a:p>
        </p:txBody>
      </p:sp>
      <p:sp>
        <p:nvSpPr>
          <p:cNvPr id="313" name="Rectangle: Rounded Corners 312">
            <a:extLst>
              <a:ext uri="{FF2B5EF4-FFF2-40B4-BE49-F238E27FC236}">
                <a16:creationId xmlns:a16="http://schemas.microsoft.com/office/drawing/2014/main" id="{4BFA8F92-A374-43DB-A8DC-29F784CF124C}"/>
              </a:ext>
            </a:extLst>
          </p:cNvPr>
          <p:cNvSpPr/>
          <p:nvPr/>
        </p:nvSpPr>
        <p:spPr>
          <a:xfrm>
            <a:off x="540838" y="37847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2C3EFF41-9D37-416C-A76C-3CAA5999E134}"/>
              </a:ext>
            </a:extLst>
          </p:cNvPr>
          <p:cNvSpPr txBox="1"/>
          <p:nvPr/>
        </p:nvSpPr>
        <p:spPr>
          <a:xfrm>
            <a:off x="477775" y="3763705"/>
            <a:ext cx="1250731" cy="246221"/>
          </a:xfrm>
          <a:prstGeom prst="rect">
            <a:avLst/>
          </a:prstGeom>
          <a:noFill/>
        </p:spPr>
        <p:txBody>
          <a:bodyPr wrap="square" rtlCol="0">
            <a:spAutoFit/>
          </a:bodyPr>
          <a:lstStyle/>
          <a:p>
            <a:r>
              <a:rPr lang="en-US" sz="1000" dirty="0"/>
              <a:t>Hans</a:t>
            </a:r>
          </a:p>
        </p:txBody>
      </p:sp>
      <p:sp>
        <p:nvSpPr>
          <p:cNvPr id="317" name="Rectangle: Rounded Corners 316">
            <a:extLst>
              <a:ext uri="{FF2B5EF4-FFF2-40B4-BE49-F238E27FC236}">
                <a16:creationId xmlns:a16="http://schemas.microsoft.com/office/drawing/2014/main" id="{F490EA38-A2EE-452C-BBA3-C125722DE98B}"/>
              </a:ext>
            </a:extLst>
          </p:cNvPr>
          <p:cNvSpPr/>
          <p:nvPr/>
        </p:nvSpPr>
        <p:spPr>
          <a:xfrm>
            <a:off x="540838" y="39942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a:extLst>
              <a:ext uri="{FF2B5EF4-FFF2-40B4-BE49-F238E27FC236}">
                <a16:creationId xmlns:a16="http://schemas.microsoft.com/office/drawing/2014/main" id="{2855B55F-35DF-4F53-8D3E-0D37262924FB}"/>
              </a:ext>
            </a:extLst>
          </p:cNvPr>
          <p:cNvSpPr txBox="1"/>
          <p:nvPr/>
        </p:nvSpPr>
        <p:spPr>
          <a:xfrm>
            <a:off x="477775" y="3973255"/>
            <a:ext cx="1250731" cy="246221"/>
          </a:xfrm>
          <a:prstGeom prst="rect">
            <a:avLst/>
          </a:prstGeom>
          <a:noFill/>
        </p:spPr>
        <p:txBody>
          <a:bodyPr wrap="square" rtlCol="0">
            <a:spAutoFit/>
          </a:bodyPr>
          <a:lstStyle/>
          <a:p>
            <a:r>
              <a:rPr lang="en-US" sz="1000" dirty="0" err="1"/>
              <a:t>Rathje</a:t>
            </a:r>
            <a:endParaRPr lang="en-US" sz="1000" dirty="0"/>
          </a:p>
        </p:txBody>
      </p:sp>
      <p:sp>
        <p:nvSpPr>
          <p:cNvPr id="320" name="Rectangle: Rounded Corners 319">
            <a:extLst>
              <a:ext uri="{FF2B5EF4-FFF2-40B4-BE49-F238E27FC236}">
                <a16:creationId xmlns:a16="http://schemas.microsoft.com/office/drawing/2014/main" id="{E3E3EF1A-B8D5-471D-817A-C67D9388E8D1}"/>
              </a:ext>
            </a:extLst>
          </p:cNvPr>
          <p:cNvSpPr/>
          <p:nvPr/>
        </p:nvSpPr>
        <p:spPr>
          <a:xfrm>
            <a:off x="540838" y="42038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1A9F56FA-F129-4BDF-B22D-0851842B3FBB}"/>
              </a:ext>
            </a:extLst>
          </p:cNvPr>
          <p:cNvSpPr txBox="1"/>
          <p:nvPr/>
        </p:nvSpPr>
        <p:spPr>
          <a:xfrm>
            <a:off x="477775" y="4182805"/>
            <a:ext cx="1250731" cy="246221"/>
          </a:xfrm>
          <a:prstGeom prst="rect">
            <a:avLst/>
          </a:prstGeom>
          <a:noFill/>
        </p:spPr>
        <p:txBody>
          <a:bodyPr wrap="square" rtlCol="0">
            <a:spAutoFit/>
          </a:bodyPr>
          <a:lstStyle/>
          <a:p>
            <a:r>
              <a:rPr lang="en-US" sz="1000" dirty="0" err="1"/>
              <a:t>Trin</a:t>
            </a:r>
            <a:r>
              <a:rPr lang="en-US" sz="1000" dirty="0"/>
              <a:t> Lisbeth</a:t>
            </a:r>
          </a:p>
        </p:txBody>
      </p:sp>
      <p:sp>
        <p:nvSpPr>
          <p:cNvPr id="336" name="Rectangle 335">
            <a:extLst>
              <a:ext uri="{FF2B5EF4-FFF2-40B4-BE49-F238E27FC236}">
                <a16:creationId xmlns:a16="http://schemas.microsoft.com/office/drawing/2014/main" id="{097D3CCF-B288-41AE-AF39-B84C81FBDC46}"/>
              </a:ext>
            </a:extLst>
          </p:cNvPr>
          <p:cNvSpPr/>
          <p:nvPr/>
        </p:nvSpPr>
        <p:spPr>
          <a:xfrm>
            <a:off x="552451" y="378769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62489578-CFAB-4AC1-843B-CC2F43233B23}"/>
              </a:ext>
            </a:extLst>
          </p:cNvPr>
          <p:cNvSpPr/>
          <p:nvPr/>
        </p:nvSpPr>
        <p:spPr>
          <a:xfrm>
            <a:off x="552451" y="399724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AF018FC5-341C-43BE-B5CD-62301C4B931E}"/>
              </a:ext>
            </a:extLst>
          </p:cNvPr>
          <p:cNvSpPr/>
          <p:nvPr/>
        </p:nvSpPr>
        <p:spPr>
          <a:xfrm>
            <a:off x="552451" y="420679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Rounded Corners 341">
            <a:extLst>
              <a:ext uri="{FF2B5EF4-FFF2-40B4-BE49-F238E27FC236}">
                <a16:creationId xmlns:a16="http://schemas.microsoft.com/office/drawing/2014/main" id="{A3381471-6743-4037-8003-763B56FF0B72}"/>
              </a:ext>
            </a:extLst>
          </p:cNvPr>
          <p:cNvSpPr/>
          <p:nvPr/>
        </p:nvSpPr>
        <p:spPr>
          <a:xfrm>
            <a:off x="544798" y="3359838"/>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xtBox 343">
            <a:extLst>
              <a:ext uri="{FF2B5EF4-FFF2-40B4-BE49-F238E27FC236}">
                <a16:creationId xmlns:a16="http://schemas.microsoft.com/office/drawing/2014/main" id="{8A6D00D7-36C9-4776-87C0-E7F241DEF6DC}"/>
              </a:ext>
            </a:extLst>
          </p:cNvPr>
          <p:cNvSpPr txBox="1"/>
          <p:nvPr/>
        </p:nvSpPr>
        <p:spPr>
          <a:xfrm>
            <a:off x="481735" y="3319363"/>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346" name="Rectangle: Rounded Corners 345">
            <a:extLst>
              <a:ext uri="{FF2B5EF4-FFF2-40B4-BE49-F238E27FC236}">
                <a16:creationId xmlns:a16="http://schemas.microsoft.com/office/drawing/2014/main" id="{75ACF18C-8628-4CEC-9017-344CD579F043}"/>
              </a:ext>
            </a:extLst>
          </p:cNvPr>
          <p:cNvSpPr/>
          <p:nvPr/>
        </p:nvSpPr>
        <p:spPr>
          <a:xfrm>
            <a:off x="551793" y="7136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extBox 347">
            <a:extLst>
              <a:ext uri="{FF2B5EF4-FFF2-40B4-BE49-F238E27FC236}">
                <a16:creationId xmlns:a16="http://schemas.microsoft.com/office/drawing/2014/main" id="{0BD9C210-7B29-4794-9D20-2AA2109CF9F8}"/>
              </a:ext>
            </a:extLst>
          </p:cNvPr>
          <p:cNvSpPr txBox="1"/>
          <p:nvPr/>
        </p:nvSpPr>
        <p:spPr>
          <a:xfrm>
            <a:off x="488730" y="692665"/>
            <a:ext cx="1250731" cy="246221"/>
          </a:xfrm>
          <a:prstGeom prst="rect">
            <a:avLst/>
          </a:prstGeom>
          <a:noFill/>
        </p:spPr>
        <p:txBody>
          <a:bodyPr wrap="square" rtlCol="0">
            <a:spAutoFit/>
          </a:bodyPr>
          <a:lstStyle/>
          <a:p>
            <a:r>
              <a:rPr lang="en-US" sz="1000" dirty="0"/>
              <a:t>B024</a:t>
            </a:r>
          </a:p>
        </p:txBody>
      </p:sp>
      <p:sp>
        <p:nvSpPr>
          <p:cNvPr id="350" name="Rectangle: Rounded Corners 349">
            <a:extLst>
              <a:ext uri="{FF2B5EF4-FFF2-40B4-BE49-F238E27FC236}">
                <a16:creationId xmlns:a16="http://schemas.microsoft.com/office/drawing/2014/main" id="{8E4479F5-361B-4DBD-8CDF-8F058BFCD987}"/>
              </a:ext>
            </a:extLst>
          </p:cNvPr>
          <p:cNvSpPr/>
          <p:nvPr/>
        </p:nvSpPr>
        <p:spPr>
          <a:xfrm>
            <a:off x="557048" y="9186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extBox 364">
            <a:extLst>
              <a:ext uri="{FF2B5EF4-FFF2-40B4-BE49-F238E27FC236}">
                <a16:creationId xmlns:a16="http://schemas.microsoft.com/office/drawing/2014/main" id="{0EFE86CD-2D65-47D3-9436-E984F09C6EFF}"/>
              </a:ext>
            </a:extLst>
          </p:cNvPr>
          <p:cNvSpPr txBox="1"/>
          <p:nvPr/>
        </p:nvSpPr>
        <p:spPr>
          <a:xfrm>
            <a:off x="493985" y="897617"/>
            <a:ext cx="1250731" cy="246221"/>
          </a:xfrm>
          <a:prstGeom prst="rect">
            <a:avLst/>
          </a:prstGeom>
          <a:noFill/>
        </p:spPr>
        <p:txBody>
          <a:bodyPr wrap="square" rtlCol="0">
            <a:spAutoFit/>
          </a:bodyPr>
          <a:lstStyle/>
          <a:p>
            <a:r>
              <a:rPr lang="en-US" sz="1000" dirty="0">
                <a:solidFill>
                  <a:schemeClr val="bg1">
                    <a:lumMod val="75000"/>
                  </a:schemeClr>
                </a:solidFill>
              </a:rPr>
              <a:t>Reference ID</a:t>
            </a:r>
          </a:p>
        </p:txBody>
      </p:sp>
      <p:sp>
        <p:nvSpPr>
          <p:cNvPr id="367" name="Rectangle: Rounded Corners 366">
            <a:extLst>
              <a:ext uri="{FF2B5EF4-FFF2-40B4-BE49-F238E27FC236}">
                <a16:creationId xmlns:a16="http://schemas.microsoft.com/office/drawing/2014/main" id="{8A7340FA-9377-44F1-947A-E700071E6EC5}"/>
              </a:ext>
            </a:extLst>
          </p:cNvPr>
          <p:cNvSpPr/>
          <p:nvPr/>
        </p:nvSpPr>
        <p:spPr>
          <a:xfrm>
            <a:off x="1785313" y="9337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a:extLst>
              <a:ext uri="{FF2B5EF4-FFF2-40B4-BE49-F238E27FC236}">
                <a16:creationId xmlns:a16="http://schemas.microsoft.com/office/drawing/2014/main" id="{157C87D4-70DB-4D8F-95C2-AEDB8E1AE459}"/>
              </a:ext>
            </a:extLst>
          </p:cNvPr>
          <p:cNvSpPr txBox="1"/>
          <p:nvPr/>
        </p:nvSpPr>
        <p:spPr>
          <a:xfrm>
            <a:off x="1722250" y="912725"/>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371" name="Rectangle: Rounded Corners 370">
            <a:extLst>
              <a:ext uri="{FF2B5EF4-FFF2-40B4-BE49-F238E27FC236}">
                <a16:creationId xmlns:a16="http://schemas.microsoft.com/office/drawing/2014/main" id="{AD1CD606-474B-4135-B212-C5BA2171A344}"/>
              </a:ext>
            </a:extLst>
          </p:cNvPr>
          <p:cNvSpPr/>
          <p:nvPr/>
        </p:nvSpPr>
        <p:spPr>
          <a:xfrm>
            <a:off x="1769780" y="7110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xtBox 372">
            <a:extLst>
              <a:ext uri="{FF2B5EF4-FFF2-40B4-BE49-F238E27FC236}">
                <a16:creationId xmlns:a16="http://schemas.microsoft.com/office/drawing/2014/main" id="{223B6518-CA99-4B85-969B-8FA37B543F82}"/>
              </a:ext>
            </a:extLst>
          </p:cNvPr>
          <p:cNvSpPr txBox="1"/>
          <p:nvPr/>
        </p:nvSpPr>
        <p:spPr>
          <a:xfrm>
            <a:off x="1706717" y="690070"/>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376" name="Rectangle 375">
            <a:extLst>
              <a:ext uri="{FF2B5EF4-FFF2-40B4-BE49-F238E27FC236}">
                <a16:creationId xmlns:a16="http://schemas.microsoft.com/office/drawing/2014/main" id="{94B21959-77BC-406F-904A-3DC2578B75E2}"/>
              </a:ext>
            </a:extLst>
          </p:cNvPr>
          <p:cNvSpPr/>
          <p:nvPr/>
        </p:nvSpPr>
        <p:spPr>
          <a:xfrm>
            <a:off x="1775955" y="71345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a:extLst>
              <a:ext uri="{FF2B5EF4-FFF2-40B4-BE49-F238E27FC236}">
                <a16:creationId xmlns:a16="http://schemas.microsoft.com/office/drawing/2014/main" id="{C3359AD9-794F-4009-B8DB-B2A6871E2030}"/>
              </a:ext>
            </a:extLst>
          </p:cNvPr>
          <p:cNvSpPr/>
          <p:nvPr/>
        </p:nvSpPr>
        <p:spPr>
          <a:xfrm>
            <a:off x="557048" y="729449"/>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xtBox 387">
            <a:extLst>
              <a:ext uri="{FF2B5EF4-FFF2-40B4-BE49-F238E27FC236}">
                <a16:creationId xmlns:a16="http://schemas.microsoft.com/office/drawing/2014/main" id="{AC1E8637-0BA3-4FE8-8575-9CF08B7CA9EB}"/>
              </a:ext>
            </a:extLst>
          </p:cNvPr>
          <p:cNvSpPr txBox="1"/>
          <p:nvPr/>
        </p:nvSpPr>
        <p:spPr>
          <a:xfrm>
            <a:off x="3195473" y="6254753"/>
            <a:ext cx="343364" cy="369332"/>
          </a:xfrm>
          <a:prstGeom prst="rect">
            <a:avLst/>
          </a:prstGeom>
          <a:noFill/>
        </p:spPr>
        <p:txBody>
          <a:bodyPr wrap="none" rtlCol="0">
            <a:spAutoFit/>
          </a:bodyPr>
          <a:lstStyle/>
          <a:p>
            <a:r>
              <a:rPr lang="en-US" dirty="0"/>
              <a:t>…</a:t>
            </a:r>
          </a:p>
        </p:txBody>
      </p:sp>
      <p:sp>
        <p:nvSpPr>
          <p:cNvPr id="389" name="TextBox 388">
            <a:extLst>
              <a:ext uri="{FF2B5EF4-FFF2-40B4-BE49-F238E27FC236}">
                <a16:creationId xmlns:a16="http://schemas.microsoft.com/office/drawing/2014/main" id="{2F469658-44EE-46ED-9D81-FF37AFB49C1D}"/>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260" name="Rectangle 259">
            <a:extLst>
              <a:ext uri="{FF2B5EF4-FFF2-40B4-BE49-F238E27FC236}">
                <a16:creationId xmlns:a16="http://schemas.microsoft.com/office/drawing/2014/main" id="{78DD5058-2D14-4732-863C-7EACB7ABBB0E}"/>
              </a:ext>
            </a:extLst>
          </p:cNvPr>
          <p:cNvSpPr/>
          <p:nvPr/>
        </p:nvSpPr>
        <p:spPr>
          <a:xfrm>
            <a:off x="5412811" y="713733"/>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a:extLst>
              <a:ext uri="{FF2B5EF4-FFF2-40B4-BE49-F238E27FC236}">
                <a16:creationId xmlns:a16="http://schemas.microsoft.com/office/drawing/2014/main" id="{1753D96F-2CA6-4DBA-8A50-21E7C9530DDA}"/>
              </a:ext>
            </a:extLst>
          </p:cNvPr>
          <p:cNvSpPr/>
          <p:nvPr/>
        </p:nvSpPr>
        <p:spPr>
          <a:xfrm>
            <a:off x="5407556" y="6979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56ACE3FC-C23D-417C-90BB-5BBE2FD31500}"/>
              </a:ext>
            </a:extLst>
          </p:cNvPr>
          <p:cNvSpPr txBox="1"/>
          <p:nvPr/>
        </p:nvSpPr>
        <p:spPr>
          <a:xfrm>
            <a:off x="5344493" y="676949"/>
            <a:ext cx="1250731" cy="246221"/>
          </a:xfrm>
          <a:prstGeom prst="rect">
            <a:avLst/>
          </a:prstGeom>
          <a:noFill/>
        </p:spPr>
        <p:txBody>
          <a:bodyPr wrap="square" rtlCol="0">
            <a:spAutoFit/>
          </a:bodyPr>
          <a:lstStyle/>
          <a:p>
            <a:r>
              <a:rPr lang="en-US" sz="1000" dirty="0"/>
              <a:t>B024</a:t>
            </a:r>
          </a:p>
        </p:txBody>
      </p:sp>
      <p:sp>
        <p:nvSpPr>
          <p:cNvPr id="256" name="Rectangle 255">
            <a:extLst>
              <a:ext uri="{FF2B5EF4-FFF2-40B4-BE49-F238E27FC236}">
                <a16:creationId xmlns:a16="http://schemas.microsoft.com/office/drawing/2014/main" id="{0E412D93-CDD0-4A22-8EBB-2AB99EA8FB2D}"/>
              </a:ext>
            </a:extLst>
          </p:cNvPr>
          <p:cNvSpPr/>
          <p:nvPr/>
        </p:nvSpPr>
        <p:spPr>
          <a:xfrm>
            <a:off x="552896" y="3581671"/>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Rounded Corners 257">
            <a:extLst>
              <a:ext uri="{FF2B5EF4-FFF2-40B4-BE49-F238E27FC236}">
                <a16:creationId xmlns:a16="http://schemas.microsoft.com/office/drawing/2014/main" id="{79AA2827-4D58-4C49-92B8-46376CAD5563}"/>
              </a:ext>
            </a:extLst>
          </p:cNvPr>
          <p:cNvSpPr/>
          <p:nvPr/>
        </p:nvSpPr>
        <p:spPr>
          <a:xfrm>
            <a:off x="541283" y="35787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6BEC9647-1BC9-4DD2-B4CD-2C2B888B1BEC}"/>
              </a:ext>
            </a:extLst>
          </p:cNvPr>
          <p:cNvSpPr txBox="1"/>
          <p:nvPr/>
        </p:nvSpPr>
        <p:spPr>
          <a:xfrm>
            <a:off x="478220" y="3557682"/>
            <a:ext cx="1250731" cy="246221"/>
          </a:xfrm>
          <a:prstGeom prst="rect">
            <a:avLst/>
          </a:prstGeom>
          <a:noFill/>
        </p:spPr>
        <p:txBody>
          <a:bodyPr wrap="square" rtlCol="0">
            <a:spAutoFit/>
          </a:bodyPr>
          <a:lstStyle/>
          <a:p>
            <a:r>
              <a:rPr lang="en-US" sz="1000" dirty="0"/>
              <a:t>Gerd Mohr</a:t>
            </a:r>
          </a:p>
        </p:txBody>
      </p:sp>
      <p:sp>
        <p:nvSpPr>
          <p:cNvPr id="265" name="Rectangle 264">
            <a:extLst>
              <a:ext uri="{FF2B5EF4-FFF2-40B4-BE49-F238E27FC236}">
                <a16:creationId xmlns:a16="http://schemas.microsoft.com/office/drawing/2014/main" id="{E837BC1F-97A9-49B3-99B1-EB5D7914EBF9}"/>
              </a:ext>
            </a:extLst>
          </p:cNvPr>
          <p:cNvSpPr/>
          <p:nvPr/>
        </p:nvSpPr>
        <p:spPr>
          <a:xfrm>
            <a:off x="1808532" y="182118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Rounded Corners 265">
            <a:extLst>
              <a:ext uri="{FF2B5EF4-FFF2-40B4-BE49-F238E27FC236}">
                <a16:creationId xmlns:a16="http://schemas.microsoft.com/office/drawing/2014/main" id="{BF7E38A0-400A-4EB4-926B-4E00A27FA823}"/>
              </a:ext>
            </a:extLst>
          </p:cNvPr>
          <p:cNvSpPr/>
          <p:nvPr/>
        </p:nvSpPr>
        <p:spPr>
          <a:xfrm>
            <a:off x="1796919" y="18182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4E6B4E07-0D53-4618-B83B-503F915E3D33}"/>
              </a:ext>
            </a:extLst>
          </p:cNvPr>
          <p:cNvSpPr txBox="1"/>
          <p:nvPr/>
        </p:nvSpPr>
        <p:spPr>
          <a:xfrm>
            <a:off x="1733856" y="1797199"/>
            <a:ext cx="1250731" cy="246221"/>
          </a:xfrm>
          <a:prstGeom prst="rect">
            <a:avLst/>
          </a:prstGeom>
          <a:noFill/>
        </p:spPr>
        <p:txBody>
          <a:bodyPr wrap="square" rtlCol="0">
            <a:spAutoFit/>
          </a:bodyPr>
          <a:lstStyle/>
          <a:p>
            <a:r>
              <a:rPr lang="en-US" sz="1000" dirty="0"/>
              <a:t>Gerd Mohr</a:t>
            </a:r>
          </a:p>
        </p:txBody>
      </p:sp>
    </p:spTree>
    <p:extLst>
      <p:ext uri="{BB962C8B-B14F-4D97-AF65-F5344CB8AC3E}">
        <p14:creationId xmlns:p14="http://schemas.microsoft.com/office/powerpoint/2010/main" val="19143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3AE67-418B-492C-B870-661447EEE741}"/>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pic>
        <p:nvPicPr>
          <p:cNvPr id="4" name="Picture 3">
            <a:extLst>
              <a:ext uri="{FF2B5EF4-FFF2-40B4-BE49-F238E27FC236}">
                <a16:creationId xmlns:a16="http://schemas.microsoft.com/office/drawing/2014/main" id="{8022B8F3-A281-4CAA-9177-E1E30E8226D8}"/>
              </a:ext>
            </a:extLst>
          </p:cNvPr>
          <p:cNvPicPr>
            <a:picLocks noChangeAspect="1"/>
          </p:cNvPicPr>
          <p:nvPr/>
        </p:nvPicPr>
        <p:blipFill>
          <a:blip r:embed="rId3"/>
          <a:stretch>
            <a:fillRect/>
          </a:stretch>
        </p:blipFill>
        <p:spPr>
          <a:xfrm>
            <a:off x="377072" y="1564849"/>
            <a:ext cx="5036491" cy="3325062"/>
          </a:xfrm>
          <a:prstGeom prst="rect">
            <a:avLst/>
          </a:prstGeom>
          <a:ln>
            <a:solidFill>
              <a:schemeClr val="tx1"/>
            </a:solidFill>
          </a:ln>
        </p:spPr>
      </p:pic>
      <p:sp>
        <p:nvSpPr>
          <p:cNvPr id="5" name="TextBox 4">
            <a:extLst>
              <a:ext uri="{FF2B5EF4-FFF2-40B4-BE49-F238E27FC236}">
                <a16:creationId xmlns:a16="http://schemas.microsoft.com/office/drawing/2014/main" id="{4954C5CB-079E-4A4B-B21A-4FD6AF70BE94}"/>
              </a:ext>
            </a:extLst>
          </p:cNvPr>
          <p:cNvSpPr txBox="1"/>
          <p:nvPr/>
        </p:nvSpPr>
        <p:spPr>
          <a:xfrm>
            <a:off x="4326903" y="933254"/>
            <a:ext cx="823687" cy="369332"/>
          </a:xfrm>
          <a:prstGeom prst="rect">
            <a:avLst/>
          </a:prstGeom>
          <a:noFill/>
        </p:spPr>
        <p:txBody>
          <a:bodyPr wrap="none" rtlCol="0">
            <a:spAutoFit/>
          </a:bodyPr>
          <a:lstStyle/>
          <a:p>
            <a:r>
              <a:rPr lang="en-US" dirty="0">
                <a:solidFill>
                  <a:srgbClr val="00B050"/>
                </a:solidFill>
              </a:rPr>
              <a:t>Person</a:t>
            </a:r>
          </a:p>
        </p:txBody>
      </p:sp>
      <p:pic>
        <p:nvPicPr>
          <p:cNvPr id="7" name="Picture 6">
            <a:extLst>
              <a:ext uri="{FF2B5EF4-FFF2-40B4-BE49-F238E27FC236}">
                <a16:creationId xmlns:a16="http://schemas.microsoft.com/office/drawing/2014/main" id="{A6532EAB-A89E-4D6C-90ED-2950B1AE0001}"/>
              </a:ext>
            </a:extLst>
          </p:cNvPr>
          <p:cNvPicPr>
            <a:picLocks noChangeAspect="1"/>
          </p:cNvPicPr>
          <p:nvPr/>
        </p:nvPicPr>
        <p:blipFill>
          <a:blip r:embed="rId4"/>
          <a:stretch>
            <a:fillRect/>
          </a:stretch>
        </p:blipFill>
        <p:spPr>
          <a:xfrm>
            <a:off x="5836003" y="654251"/>
            <a:ext cx="6032343" cy="2928999"/>
          </a:xfrm>
          <a:prstGeom prst="rect">
            <a:avLst/>
          </a:prstGeom>
          <a:ln>
            <a:solidFill>
              <a:schemeClr val="tx1"/>
            </a:solidFill>
          </a:ln>
        </p:spPr>
      </p:pic>
      <p:pic>
        <p:nvPicPr>
          <p:cNvPr id="6" name="Picture 5">
            <a:extLst>
              <a:ext uri="{FF2B5EF4-FFF2-40B4-BE49-F238E27FC236}">
                <a16:creationId xmlns:a16="http://schemas.microsoft.com/office/drawing/2014/main" id="{0CBD5424-8DE8-4EB4-A5C9-2D9C1D010DBB}"/>
              </a:ext>
            </a:extLst>
          </p:cNvPr>
          <p:cNvPicPr>
            <a:picLocks noChangeAspect="1"/>
          </p:cNvPicPr>
          <p:nvPr/>
        </p:nvPicPr>
        <p:blipFill>
          <a:blip r:embed="rId5"/>
          <a:stretch>
            <a:fillRect/>
          </a:stretch>
        </p:blipFill>
        <p:spPr>
          <a:xfrm>
            <a:off x="5825067" y="3759183"/>
            <a:ext cx="6040323" cy="2957710"/>
          </a:xfrm>
          <a:prstGeom prst="rect">
            <a:avLst/>
          </a:prstGeom>
          <a:ln>
            <a:solidFill>
              <a:schemeClr val="tx1"/>
            </a:solidFill>
          </a:ln>
        </p:spPr>
      </p:pic>
    </p:spTree>
    <p:extLst>
      <p:ext uri="{BB962C8B-B14F-4D97-AF65-F5344CB8AC3E}">
        <p14:creationId xmlns:p14="http://schemas.microsoft.com/office/powerpoint/2010/main" val="302819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358">
            <a:extLst>
              <a:ext uri="{FF2B5EF4-FFF2-40B4-BE49-F238E27FC236}">
                <a16:creationId xmlns:a16="http://schemas.microsoft.com/office/drawing/2014/main" id="{4FF22B81-F48F-4300-9099-9E2B3DF57D41}"/>
              </a:ext>
            </a:extLst>
          </p:cNvPr>
          <p:cNvSpPr/>
          <p:nvPr/>
        </p:nvSpPr>
        <p:spPr>
          <a:xfrm>
            <a:off x="2971147" y="4974994"/>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a:extLst>
              <a:ext uri="{FF2B5EF4-FFF2-40B4-BE49-F238E27FC236}">
                <a16:creationId xmlns:a16="http://schemas.microsoft.com/office/drawing/2014/main" id="{A9E1F67E-71E2-46E1-97AF-DB360789B8D7}"/>
              </a:ext>
            </a:extLst>
          </p:cNvPr>
          <p:cNvSpPr/>
          <p:nvPr/>
        </p:nvSpPr>
        <p:spPr>
          <a:xfrm>
            <a:off x="5503592" y="5685665"/>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TextBox 525">
            <a:extLst>
              <a:ext uri="{FF2B5EF4-FFF2-40B4-BE49-F238E27FC236}">
                <a16:creationId xmlns:a16="http://schemas.microsoft.com/office/drawing/2014/main" id="{7F28942D-62B2-486E-AF5F-CC3257CA3A58}"/>
              </a:ext>
            </a:extLst>
          </p:cNvPr>
          <p:cNvSpPr txBox="1"/>
          <p:nvPr/>
        </p:nvSpPr>
        <p:spPr>
          <a:xfrm>
            <a:off x="5428916" y="5661676"/>
            <a:ext cx="1306377" cy="246221"/>
          </a:xfrm>
          <a:prstGeom prst="rect">
            <a:avLst/>
          </a:prstGeom>
          <a:noFill/>
        </p:spPr>
        <p:txBody>
          <a:bodyPr wrap="square" rtlCol="0">
            <a:spAutoFit/>
          </a:bodyPr>
          <a:lstStyle/>
          <a:p>
            <a:r>
              <a:rPr lang="en-US" sz="1000" dirty="0"/>
              <a:t>B024</a:t>
            </a:r>
          </a:p>
        </p:txBody>
      </p:sp>
      <p:sp>
        <p:nvSpPr>
          <p:cNvPr id="255" name="TextBox 254">
            <a:extLst>
              <a:ext uri="{FF2B5EF4-FFF2-40B4-BE49-F238E27FC236}">
                <a16:creationId xmlns:a16="http://schemas.microsoft.com/office/drawing/2014/main" id="{44688137-B9BE-4418-BE6D-49B6121CCC99}"/>
              </a:ext>
            </a:extLst>
          </p:cNvPr>
          <p:cNvSpPr txBox="1"/>
          <p:nvPr/>
        </p:nvSpPr>
        <p:spPr>
          <a:xfrm>
            <a:off x="5402641" y="4300587"/>
            <a:ext cx="1306377" cy="246221"/>
          </a:xfrm>
          <a:prstGeom prst="rect">
            <a:avLst/>
          </a:prstGeom>
          <a:noFill/>
        </p:spPr>
        <p:txBody>
          <a:bodyPr wrap="square" rtlCol="0">
            <a:spAutoFit/>
          </a:bodyPr>
          <a:lstStyle/>
          <a:p>
            <a:r>
              <a:rPr lang="en-US" sz="1000" dirty="0"/>
              <a:t>Johann von Elm</a:t>
            </a:r>
          </a:p>
        </p:txBody>
      </p:sp>
      <p:sp>
        <p:nvSpPr>
          <p:cNvPr id="309" name="Rectangle 308">
            <a:extLst>
              <a:ext uri="{FF2B5EF4-FFF2-40B4-BE49-F238E27FC236}">
                <a16:creationId xmlns:a16="http://schemas.microsoft.com/office/drawing/2014/main" id="{CF2A3FD4-AE79-49E0-969B-343D51C7E50A}"/>
              </a:ext>
            </a:extLst>
          </p:cNvPr>
          <p:cNvSpPr/>
          <p:nvPr/>
        </p:nvSpPr>
        <p:spPr>
          <a:xfrm>
            <a:off x="5477317" y="4324576"/>
            <a:ext cx="1142999" cy="166686"/>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p:spPr>
        </p:pic>
      </p:grp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8" y="4411980"/>
            <a:ext cx="963141" cy="10523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0D69B29-573A-4BF8-9682-231542BED890}"/>
              </a:ext>
            </a:extLst>
          </p:cNvPr>
          <p:cNvSpPr/>
          <p:nvPr/>
        </p:nvSpPr>
        <p:spPr>
          <a:xfrm rot="14603558">
            <a:off x="6752230" y="5096990"/>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D2B58-720E-4D2F-834B-C7E6AC318630}"/>
              </a:ext>
            </a:extLst>
          </p:cNvPr>
          <p:cNvSpPr/>
          <p:nvPr/>
        </p:nvSpPr>
        <p:spPr>
          <a:xfrm>
            <a:off x="7424738" y="1119188"/>
            <a:ext cx="214312"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DBDE11-4843-4960-929A-F3FE62588BA7}"/>
              </a:ext>
            </a:extLst>
          </p:cNvPr>
          <p:cNvSpPr/>
          <p:nvPr/>
        </p:nvSpPr>
        <p:spPr>
          <a:xfrm>
            <a:off x="7429500" y="1204913"/>
            <a:ext cx="266700"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C5BA04-E61B-496F-9854-184834D41779}"/>
              </a:ext>
            </a:extLst>
          </p:cNvPr>
          <p:cNvSpPr/>
          <p:nvPr/>
        </p:nvSpPr>
        <p:spPr>
          <a:xfrm>
            <a:off x="7429500" y="1876425"/>
            <a:ext cx="280988"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CDB57A-4C41-4169-BA86-D384A47EE8A4}"/>
              </a:ext>
            </a:extLst>
          </p:cNvPr>
          <p:cNvSpPr/>
          <p:nvPr/>
        </p:nvSpPr>
        <p:spPr>
          <a:xfrm>
            <a:off x="7434263" y="1966912"/>
            <a:ext cx="28098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44E1C0-F705-43AD-A632-BE8BFB62E334}"/>
              </a:ext>
            </a:extLst>
          </p:cNvPr>
          <p:cNvSpPr/>
          <p:nvPr/>
        </p:nvSpPr>
        <p:spPr>
          <a:xfrm>
            <a:off x="7434263" y="2047875"/>
            <a:ext cx="238125" cy="809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F9CDA8-379F-44F2-A344-B26915CAA5DA}"/>
              </a:ext>
            </a:extLst>
          </p:cNvPr>
          <p:cNvSpPr/>
          <p:nvPr/>
        </p:nvSpPr>
        <p:spPr>
          <a:xfrm>
            <a:off x="7424739" y="2305050"/>
            <a:ext cx="228600"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7FC48D-17A5-497E-AF8C-90899FD65CDD}"/>
              </a:ext>
            </a:extLst>
          </p:cNvPr>
          <p:cNvSpPr/>
          <p:nvPr/>
        </p:nvSpPr>
        <p:spPr>
          <a:xfrm>
            <a:off x="7429501" y="2390775"/>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3ED1E-B415-4D0F-9D97-4D5802C31549}"/>
              </a:ext>
            </a:extLst>
          </p:cNvPr>
          <p:cNvSpPr/>
          <p:nvPr/>
        </p:nvSpPr>
        <p:spPr>
          <a:xfrm>
            <a:off x="7429501" y="2471738"/>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2D68E3-8D14-42C9-B78D-FC0C76C96DF7}"/>
              </a:ext>
            </a:extLst>
          </p:cNvPr>
          <p:cNvSpPr/>
          <p:nvPr/>
        </p:nvSpPr>
        <p:spPr>
          <a:xfrm>
            <a:off x="7429501" y="2552700"/>
            <a:ext cx="223837"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3E0025-AE6B-4215-A5D0-6FDEA9B2C154}"/>
              </a:ext>
            </a:extLst>
          </p:cNvPr>
          <p:cNvSpPr/>
          <p:nvPr/>
        </p:nvSpPr>
        <p:spPr>
          <a:xfrm>
            <a:off x="7429501" y="2638427"/>
            <a:ext cx="323849" cy="809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BCC48-C753-4B15-95A5-043D5C8FAFB2}"/>
              </a:ext>
            </a:extLst>
          </p:cNvPr>
          <p:cNvSpPr/>
          <p:nvPr/>
        </p:nvSpPr>
        <p:spPr>
          <a:xfrm>
            <a:off x="7429501" y="2719389"/>
            <a:ext cx="476249" cy="904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A1D15B-7E75-40C5-AD8C-9297DE12F86C}"/>
              </a:ext>
            </a:extLst>
          </p:cNvPr>
          <p:cNvSpPr/>
          <p:nvPr/>
        </p:nvSpPr>
        <p:spPr>
          <a:xfrm>
            <a:off x="7353302" y="3133725"/>
            <a:ext cx="461962"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12C18E-62E7-49F0-AF08-66C766D0EDBA}"/>
              </a:ext>
            </a:extLst>
          </p:cNvPr>
          <p:cNvSpPr/>
          <p:nvPr/>
        </p:nvSpPr>
        <p:spPr>
          <a:xfrm>
            <a:off x="7429501" y="3638550"/>
            <a:ext cx="500061"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03FD6B-E83F-4D33-9D20-F089E28FB948}"/>
              </a:ext>
            </a:extLst>
          </p:cNvPr>
          <p:cNvSpPr/>
          <p:nvPr/>
        </p:nvSpPr>
        <p:spPr>
          <a:xfrm>
            <a:off x="7429501" y="3733800"/>
            <a:ext cx="414337"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59514A-4B06-4FBE-86AD-3116A3161C9E}"/>
              </a:ext>
            </a:extLst>
          </p:cNvPr>
          <p:cNvSpPr/>
          <p:nvPr/>
        </p:nvSpPr>
        <p:spPr>
          <a:xfrm>
            <a:off x="7434264" y="3814763"/>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D0F235-D18C-4995-82EB-D91DF1E06A05}"/>
              </a:ext>
            </a:extLst>
          </p:cNvPr>
          <p:cNvSpPr/>
          <p:nvPr/>
        </p:nvSpPr>
        <p:spPr>
          <a:xfrm>
            <a:off x="7434264" y="3905251"/>
            <a:ext cx="259308" cy="6765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522803-910D-45D0-A444-AF27F0C73AA2}"/>
              </a:ext>
            </a:extLst>
          </p:cNvPr>
          <p:cNvSpPr/>
          <p:nvPr/>
        </p:nvSpPr>
        <p:spPr>
          <a:xfrm>
            <a:off x="7434264" y="3976687"/>
            <a:ext cx="533399" cy="952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095548-7A82-4F99-8ABF-C428955AB345}"/>
              </a:ext>
            </a:extLst>
          </p:cNvPr>
          <p:cNvSpPr/>
          <p:nvPr/>
        </p:nvSpPr>
        <p:spPr>
          <a:xfrm>
            <a:off x="7434264" y="4062413"/>
            <a:ext cx="600074"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1940D5-8A6B-4189-A869-C2A885C42ADA}"/>
              </a:ext>
            </a:extLst>
          </p:cNvPr>
          <p:cNvSpPr/>
          <p:nvPr/>
        </p:nvSpPr>
        <p:spPr>
          <a:xfrm>
            <a:off x="7439026" y="4152900"/>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E53DE-EADE-4674-9F8A-E84EB38C9CA6}"/>
              </a:ext>
            </a:extLst>
          </p:cNvPr>
          <p:cNvSpPr/>
          <p:nvPr/>
        </p:nvSpPr>
        <p:spPr>
          <a:xfrm>
            <a:off x="7419977" y="4610101"/>
            <a:ext cx="576261"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7FA9BC-D2C2-4A13-9C17-D93C608B5749}"/>
              </a:ext>
            </a:extLst>
          </p:cNvPr>
          <p:cNvSpPr/>
          <p:nvPr/>
        </p:nvSpPr>
        <p:spPr>
          <a:xfrm>
            <a:off x="7419978" y="4700587"/>
            <a:ext cx="49529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80C5ADC-A4A8-4118-B459-648C6F99B85D}"/>
              </a:ext>
            </a:extLst>
          </p:cNvPr>
          <p:cNvSpPr/>
          <p:nvPr/>
        </p:nvSpPr>
        <p:spPr>
          <a:xfrm>
            <a:off x="7419978" y="4781550"/>
            <a:ext cx="519110"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A1B7C89-C9D9-419F-A15F-740730729916}"/>
              </a:ext>
            </a:extLst>
          </p:cNvPr>
          <p:cNvSpPr/>
          <p:nvPr/>
        </p:nvSpPr>
        <p:spPr>
          <a:xfrm>
            <a:off x="7424740" y="4876800"/>
            <a:ext cx="633409"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55DF5F-D8E8-417D-90D0-2E12B871495A}"/>
              </a:ext>
            </a:extLst>
          </p:cNvPr>
          <p:cNvSpPr/>
          <p:nvPr/>
        </p:nvSpPr>
        <p:spPr>
          <a:xfrm>
            <a:off x="7424740" y="4967287"/>
            <a:ext cx="671510"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2A4BD45-C49A-4D5A-B19C-FEC65D1A8471}"/>
              </a:ext>
            </a:extLst>
          </p:cNvPr>
          <p:cNvSpPr/>
          <p:nvPr/>
        </p:nvSpPr>
        <p:spPr>
          <a:xfrm>
            <a:off x="7443787" y="5491163"/>
            <a:ext cx="295275"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38640E-37FC-454A-A41A-E7156D273754}"/>
              </a:ext>
            </a:extLst>
          </p:cNvPr>
          <p:cNvSpPr/>
          <p:nvPr/>
        </p:nvSpPr>
        <p:spPr>
          <a:xfrm>
            <a:off x="7443788" y="5581652"/>
            <a:ext cx="242888"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5574CB-377A-481B-98C3-342359F2C9BC}"/>
              </a:ext>
            </a:extLst>
          </p:cNvPr>
          <p:cNvSpPr/>
          <p:nvPr/>
        </p:nvSpPr>
        <p:spPr>
          <a:xfrm>
            <a:off x="7453312" y="5757863"/>
            <a:ext cx="300037"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4D3B29-5DE9-4563-BDBB-CD6FA16CE9C1}"/>
              </a:ext>
            </a:extLst>
          </p:cNvPr>
          <p:cNvSpPr/>
          <p:nvPr/>
        </p:nvSpPr>
        <p:spPr>
          <a:xfrm>
            <a:off x="7453312" y="5848351"/>
            <a:ext cx="69532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EB9858-D41E-4232-A3F3-1F5F5E4E3C8E}"/>
              </a:ext>
            </a:extLst>
          </p:cNvPr>
          <p:cNvSpPr/>
          <p:nvPr/>
        </p:nvSpPr>
        <p:spPr>
          <a:xfrm>
            <a:off x="7453312" y="5934076"/>
            <a:ext cx="642938"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BF6B77-AE29-48F5-93F9-9DC03647B802}"/>
              </a:ext>
            </a:extLst>
          </p:cNvPr>
          <p:cNvSpPr/>
          <p:nvPr/>
        </p:nvSpPr>
        <p:spPr>
          <a:xfrm>
            <a:off x="7453312" y="6029326"/>
            <a:ext cx="67627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4E852AE-C6AC-4226-BE28-54E28745C2AE}"/>
              </a:ext>
            </a:extLst>
          </p:cNvPr>
          <p:cNvSpPr/>
          <p:nvPr/>
        </p:nvSpPr>
        <p:spPr>
          <a:xfrm>
            <a:off x="7339011" y="6462725"/>
            <a:ext cx="881063" cy="100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2" name="Straight Connector 201">
            <a:extLst>
              <a:ext uri="{FF2B5EF4-FFF2-40B4-BE49-F238E27FC236}">
                <a16:creationId xmlns:a16="http://schemas.microsoft.com/office/drawing/2014/main" id="{065E7C39-3C27-4807-9C27-F2F7FBFA5E58}"/>
              </a:ext>
            </a:extLst>
          </p:cNvPr>
          <p:cNvCxnSpPr>
            <a:cxnSpLocks/>
          </p:cNvCxnSpPr>
          <p:nvPr/>
        </p:nvCxnSpPr>
        <p:spPr>
          <a:xfrm>
            <a:off x="343116" y="419541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CF89458-1D6F-44C8-B538-79FA2D1FA50E}"/>
              </a:ext>
            </a:extLst>
          </p:cNvPr>
          <p:cNvCxnSpPr>
            <a:cxnSpLocks/>
          </p:cNvCxnSpPr>
          <p:nvPr/>
        </p:nvCxnSpPr>
        <p:spPr>
          <a:xfrm>
            <a:off x="356384" y="640882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2A007C4C-A987-478C-9AAB-A7A8776EA9FD}"/>
              </a:ext>
            </a:extLst>
          </p:cNvPr>
          <p:cNvSpPr/>
          <p:nvPr/>
        </p:nvSpPr>
        <p:spPr>
          <a:xfrm>
            <a:off x="7224713" y="1042987"/>
            <a:ext cx="119062"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7" name="Rectangle 276">
            <a:extLst>
              <a:ext uri="{FF2B5EF4-FFF2-40B4-BE49-F238E27FC236}">
                <a16:creationId xmlns:a16="http://schemas.microsoft.com/office/drawing/2014/main" id="{183811CD-E9CD-47FF-A0AE-BB2D7201C9B8}"/>
              </a:ext>
            </a:extLst>
          </p:cNvPr>
          <p:cNvSpPr/>
          <p:nvPr/>
        </p:nvSpPr>
        <p:spPr>
          <a:xfrm>
            <a:off x="7710488" y="1709737"/>
            <a:ext cx="908218" cy="9960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8" name="Rectangle 277">
            <a:extLst>
              <a:ext uri="{FF2B5EF4-FFF2-40B4-BE49-F238E27FC236}">
                <a16:creationId xmlns:a16="http://schemas.microsoft.com/office/drawing/2014/main" id="{1250E38F-3407-4C96-8AF6-B3FBD8F5AEF1}"/>
              </a:ext>
            </a:extLst>
          </p:cNvPr>
          <p:cNvSpPr/>
          <p:nvPr/>
        </p:nvSpPr>
        <p:spPr>
          <a:xfrm>
            <a:off x="7696200" y="2133600"/>
            <a:ext cx="738188"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9" name="Rectangle 278">
            <a:extLst>
              <a:ext uri="{FF2B5EF4-FFF2-40B4-BE49-F238E27FC236}">
                <a16:creationId xmlns:a16="http://schemas.microsoft.com/office/drawing/2014/main" id="{828E17E0-BFB8-438D-B9B1-BAA2D936C35D}"/>
              </a:ext>
            </a:extLst>
          </p:cNvPr>
          <p:cNvSpPr/>
          <p:nvPr/>
        </p:nvSpPr>
        <p:spPr>
          <a:xfrm>
            <a:off x="7229475" y="3062287"/>
            <a:ext cx="233363" cy="8096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0" name="Rectangle 279">
            <a:extLst>
              <a:ext uri="{FF2B5EF4-FFF2-40B4-BE49-F238E27FC236}">
                <a16:creationId xmlns:a16="http://schemas.microsoft.com/office/drawing/2014/main" id="{7C8B53B5-DFF4-401D-BF9E-302B9ECA3BA4}"/>
              </a:ext>
            </a:extLst>
          </p:cNvPr>
          <p:cNvSpPr/>
          <p:nvPr/>
        </p:nvSpPr>
        <p:spPr>
          <a:xfrm>
            <a:off x="7667624" y="3471861"/>
            <a:ext cx="714376" cy="10001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1" name="Rectangle 280">
            <a:extLst>
              <a:ext uri="{FF2B5EF4-FFF2-40B4-BE49-F238E27FC236}">
                <a16:creationId xmlns:a16="http://schemas.microsoft.com/office/drawing/2014/main" id="{9F312148-1028-4DA4-91F9-839C2038C210}"/>
              </a:ext>
            </a:extLst>
          </p:cNvPr>
          <p:cNvSpPr/>
          <p:nvPr/>
        </p:nvSpPr>
        <p:spPr>
          <a:xfrm>
            <a:off x="7629524" y="4514849"/>
            <a:ext cx="1190626"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2" name="Rectangle 281">
            <a:extLst>
              <a:ext uri="{FF2B5EF4-FFF2-40B4-BE49-F238E27FC236}">
                <a16:creationId xmlns:a16="http://schemas.microsoft.com/office/drawing/2014/main" id="{719AD6C1-DD24-4E1D-9E5B-0017488E0ACB}"/>
              </a:ext>
            </a:extLst>
          </p:cNvPr>
          <p:cNvSpPr/>
          <p:nvPr/>
        </p:nvSpPr>
        <p:spPr>
          <a:xfrm>
            <a:off x="7634287" y="5319712"/>
            <a:ext cx="1152526"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83" name="Rectangle 282">
            <a:extLst>
              <a:ext uri="{FF2B5EF4-FFF2-40B4-BE49-F238E27FC236}">
                <a16:creationId xmlns:a16="http://schemas.microsoft.com/office/drawing/2014/main" id="{067A772F-904A-45B0-BFC7-B263CAC6A80F}"/>
              </a:ext>
            </a:extLst>
          </p:cNvPr>
          <p:cNvSpPr/>
          <p:nvPr/>
        </p:nvSpPr>
        <p:spPr>
          <a:xfrm>
            <a:off x="7281863" y="6376987"/>
            <a:ext cx="452437" cy="8572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11" name="TextBox 210">
            <a:extLst>
              <a:ext uri="{FF2B5EF4-FFF2-40B4-BE49-F238E27FC236}">
                <a16:creationId xmlns:a16="http://schemas.microsoft.com/office/drawing/2014/main" id="{D992AFED-4B2E-45CC-A4F4-F472D65631B2}"/>
              </a:ext>
            </a:extLst>
          </p:cNvPr>
          <p:cNvSpPr txBox="1"/>
          <p:nvPr/>
        </p:nvSpPr>
        <p:spPr>
          <a:xfrm>
            <a:off x="2906745" y="4518235"/>
            <a:ext cx="1250731" cy="246221"/>
          </a:xfrm>
          <a:prstGeom prst="rect">
            <a:avLst/>
          </a:prstGeom>
          <a:noFill/>
        </p:spPr>
        <p:txBody>
          <a:bodyPr wrap="square" rtlCol="0">
            <a:spAutoFit/>
          </a:bodyPr>
          <a:lstStyle/>
          <a:p>
            <a:r>
              <a:rPr lang="en-US" sz="1000" dirty="0"/>
              <a:t>13.6.1682</a:t>
            </a:r>
          </a:p>
        </p:txBody>
      </p:sp>
      <p:sp>
        <p:nvSpPr>
          <p:cNvPr id="213" name="TextBox 212">
            <a:extLst>
              <a:ext uri="{FF2B5EF4-FFF2-40B4-BE49-F238E27FC236}">
                <a16:creationId xmlns:a16="http://schemas.microsoft.com/office/drawing/2014/main" id="{BCF84B7D-3E68-4613-A2C6-401ECC5EF75C}"/>
              </a:ext>
            </a:extLst>
          </p:cNvPr>
          <p:cNvSpPr txBox="1"/>
          <p:nvPr/>
        </p:nvSpPr>
        <p:spPr>
          <a:xfrm>
            <a:off x="2906745" y="4737645"/>
            <a:ext cx="1250731" cy="246221"/>
          </a:xfrm>
          <a:prstGeom prst="rect">
            <a:avLst/>
          </a:prstGeom>
          <a:noFill/>
        </p:spPr>
        <p:txBody>
          <a:bodyPr wrap="square" rtlCol="0">
            <a:spAutoFit/>
          </a:bodyPr>
          <a:lstStyle/>
          <a:p>
            <a:r>
              <a:rPr lang="en-US" sz="1000" dirty="0"/>
              <a:t>1775</a:t>
            </a:r>
          </a:p>
        </p:txBody>
      </p:sp>
      <p:sp>
        <p:nvSpPr>
          <p:cNvPr id="214" name="TextBox 213">
            <a:extLst>
              <a:ext uri="{FF2B5EF4-FFF2-40B4-BE49-F238E27FC236}">
                <a16:creationId xmlns:a16="http://schemas.microsoft.com/office/drawing/2014/main" id="{CCFD3FAE-55E5-4318-BD3A-81D470F34C9E}"/>
              </a:ext>
            </a:extLst>
          </p:cNvPr>
          <p:cNvSpPr txBox="1"/>
          <p:nvPr/>
        </p:nvSpPr>
        <p:spPr>
          <a:xfrm>
            <a:off x="2898290" y="4316007"/>
            <a:ext cx="1250731" cy="246221"/>
          </a:xfrm>
          <a:prstGeom prst="rect">
            <a:avLst/>
          </a:prstGeom>
          <a:noFill/>
        </p:spPr>
        <p:txBody>
          <a:bodyPr wrap="square" rtlCol="0">
            <a:spAutoFit/>
          </a:bodyPr>
          <a:lstStyle/>
          <a:p>
            <a:r>
              <a:rPr lang="en-US" sz="1000" dirty="0"/>
              <a:t>20.10.1704</a:t>
            </a:r>
          </a:p>
        </p:txBody>
      </p:sp>
      <p:sp>
        <p:nvSpPr>
          <p:cNvPr id="215" name="Rectangle: Rounded Corners 214">
            <a:extLst>
              <a:ext uri="{FF2B5EF4-FFF2-40B4-BE49-F238E27FC236}">
                <a16:creationId xmlns:a16="http://schemas.microsoft.com/office/drawing/2014/main" id="{95916068-4A84-4E9F-9589-A3CAE1BB20EC}"/>
              </a:ext>
            </a:extLst>
          </p:cNvPr>
          <p:cNvSpPr/>
          <p:nvPr/>
        </p:nvSpPr>
        <p:spPr>
          <a:xfrm>
            <a:off x="2978716" y="51807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5B8EC0B7-9F62-4161-AB1D-5C8F11B90A23}"/>
              </a:ext>
            </a:extLst>
          </p:cNvPr>
          <p:cNvSpPr txBox="1"/>
          <p:nvPr/>
        </p:nvSpPr>
        <p:spPr>
          <a:xfrm>
            <a:off x="2915653" y="5159697"/>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17" name="Rectangle 216">
            <a:extLst>
              <a:ext uri="{FF2B5EF4-FFF2-40B4-BE49-F238E27FC236}">
                <a16:creationId xmlns:a16="http://schemas.microsoft.com/office/drawing/2014/main" id="{4C089C82-9BFE-47B7-8831-025EC3C7FE3B}"/>
              </a:ext>
            </a:extLst>
          </p:cNvPr>
          <p:cNvSpPr/>
          <p:nvPr/>
        </p:nvSpPr>
        <p:spPr>
          <a:xfrm>
            <a:off x="2971147" y="4761634"/>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extLst>
              <a:ext uri="{FF2B5EF4-FFF2-40B4-BE49-F238E27FC236}">
                <a16:creationId xmlns:a16="http://schemas.microsoft.com/office/drawing/2014/main" id="{73908819-E370-4870-89FC-C716105042D7}"/>
              </a:ext>
            </a:extLst>
          </p:cNvPr>
          <p:cNvSpPr/>
          <p:nvPr/>
        </p:nvSpPr>
        <p:spPr>
          <a:xfrm>
            <a:off x="2981421" y="4542224"/>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Rounded Corners 219">
            <a:extLst>
              <a:ext uri="{FF2B5EF4-FFF2-40B4-BE49-F238E27FC236}">
                <a16:creationId xmlns:a16="http://schemas.microsoft.com/office/drawing/2014/main" id="{1A79CD40-33D7-43F8-AF82-FA7E48C1034D}"/>
              </a:ext>
            </a:extLst>
          </p:cNvPr>
          <p:cNvSpPr/>
          <p:nvPr/>
        </p:nvSpPr>
        <p:spPr>
          <a:xfrm>
            <a:off x="2969808" y="45392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id="{D93E3213-E464-4970-B774-4B6486EAB853}"/>
              </a:ext>
            </a:extLst>
          </p:cNvPr>
          <p:cNvSpPr/>
          <p:nvPr/>
        </p:nvSpPr>
        <p:spPr>
          <a:xfrm>
            <a:off x="2969808" y="47586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id="{B2E94C7D-7D79-4B16-B794-FA979C468414}"/>
              </a:ext>
            </a:extLst>
          </p:cNvPr>
          <p:cNvSpPr/>
          <p:nvPr/>
        </p:nvSpPr>
        <p:spPr>
          <a:xfrm>
            <a:off x="2961353" y="43370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98B2DA22-F7DC-4556-8E5D-BD448564113F}"/>
              </a:ext>
            </a:extLst>
          </p:cNvPr>
          <p:cNvSpPr/>
          <p:nvPr/>
        </p:nvSpPr>
        <p:spPr>
          <a:xfrm>
            <a:off x="2967528" y="434990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a:extLst>
              <a:ext uri="{FF2B5EF4-FFF2-40B4-BE49-F238E27FC236}">
                <a16:creationId xmlns:a16="http://schemas.microsoft.com/office/drawing/2014/main" id="{776F8997-04BC-4DB2-B8A5-507FEA2CE2E1}"/>
              </a:ext>
            </a:extLst>
          </p:cNvPr>
          <p:cNvSpPr/>
          <p:nvPr/>
        </p:nvSpPr>
        <p:spPr>
          <a:xfrm>
            <a:off x="8191596" y="1122442"/>
            <a:ext cx="423767" cy="9199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8B2AA8D9-D64C-48FD-848D-7E0ABE7BF000}"/>
              </a:ext>
            </a:extLst>
          </p:cNvPr>
          <p:cNvSpPr/>
          <p:nvPr/>
        </p:nvSpPr>
        <p:spPr>
          <a:xfrm>
            <a:off x="8582025" y="1212928"/>
            <a:ext cx="395288" cy="9675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a:extLst>
              <a:ext uri="{FF2B5EF4-FFF2-40B4-BE49-F238E27FC236}">
                <a16:creationId xmlns:a16="http://schemas.microsoft.com/office/drawing/2014/main" id="{D4736A50-35D8-4B6E-8542-A2F9BD8261CB}"/>
              </a:ext>
            </a:extLst>
          </p:cNvPr>
          <p:cNvSpPr/>
          <p:nvPr/>
        </p:nvSpPr>
        <p:spPr>
          <a:xfrm>
            <a:off x="7267575" y="1709738"/>
            <a:ext cx="438150" cy="9048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a:extLst>
              <a:ext uri="{FF2B5EF4-FFF2-40B4-BE49-F238E27FC236}">
                <a16:creationId xmlns:a16="http://schemas.microsoft.com/office/drawing/2014/main" id="{9C40CA86-509E-4F1C-AB3C-A30F46650C4F}"/>
              </a:ext>
            </a:extLst>
          </p:cNvPr>
          <p:cNvSpPr/>
          <p:nvPr/>
        </p:nvSpPr>
        <p:spPr>
          <a:xfrm>
            <a:off x="7296150" y="2133601"/>
            <a:ext cx="400050" cy="9525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a:extLst>
              <a:ext uri="{FF2B5EF4-FFF2-40B4-BE49-F238E27FC236}">
                <a16:creationId xmlns:a16="http://schemas.microsoft.com/office/drawing/2014/main" id="{1EEA71DD-2DDA-48F2-B398-47B42FB1E06C}"/>
              </a:ext>
            </a:extLst>
          </p:cNvPr>
          <p:cNvSpPr/>
          <p:nvPr/>
        </p:nvSpPr>
        <p:spPr>
          <a:xfrm>
            <a:off x="8291513" y="2471737"/>
            <a:ext cx="419100" cy="8096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a:extLst>
              <a:ext uri="{FF2B5EF4-FFF2-40B4-BE49-F238E27FC236}">
                <a16:creationId xmlns:a16="http://schemas.microsoft.com/office/drawing/2014/main" id="{73A431FF-1721-4B0A-B286-65FE6750698A}"/>
              </a:ext>
            </a:extLst>
          </p:cNvPr>
          <p:cNvSpPr/>
          <p:nvPr/>
        </p:nvSpPr>
        <p:spPr>
          <a:xfrm>
            <a:off x="8177213" y="2566987"/>
            <a:ext cx="376238" cy="7620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99BAEB7B-DBC8-4D67-BF98-FB8856A3C908}"/>
              </a:ext>
            </a:extLst>
          </p:cNvPr>
          <p:cNvSpPr/>
          <p:nvPr/>
        </p:nvSpPr>
        <p:spPr>
          <a:xfrm>
            <a:off x="8458201" y="2719388"/>
            <a:ext cx="423862" cy="10001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ectangle 259">
            <a:extLst>
              <a:ext uri="{FF2B5EF4-FFF2-40B4-BE49-F238E27FC236}">
                <a16:creationId xmlns:a16="http://schemas.microsoft.com/office/drawing/2014/main" id="{76C71B16-DD49-4113-B80D-243F2508AB69}"/>
              </a:ext>
            </a:extLst>
          </p:cNvPr>
          <p:cNvSpPr/>
          <p:nvPr/>
        </p:nvSpPr>
        <p:spPr>
          <a:xfrm>
            <a:off x="7229476" y="3481388"/>
            <a:ext cx="428624" cy="9048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260">
            <a:extLst>
              <a:ext uri="{FF2B5EF4-FFF2-40B4-BE49-F238E27FC236}">
                <a16:creationId xmlns:a16="http://schemas.microsoft.com/office/drawing/2014/main" id="{12D62D54-1F5E-464A-A1A3-1535659E6F03}"/>
              </a:ext>
            </a:extLst>
          </p:cNvPr>
          <p:cNvSpPr/>
          <p:nvPr/>
        </p:nvSpPr>
        <p:spPr>
          <a:xfrm>
            <a:off x="8477250" y="3648075"/>
            <a:ext cx="381000" cy="7620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a:extLst>
              <a:ext uri="{FF2B5EF4-FFF2-40B4-BE49-F238E27FC236}">
                <a16:creationId xmlns:a16="http://schemas.microsoft.com/office/drawing/2014/main" id="{DC4AB1AA-3735-493E-A187-C03F31FFBFB2}"/>
              </a:ext>
            </a:extLst>
          </p:cNvPr>
          <p:cNvSpPr/>
          <p:nvPr/>
        </p:nvSpPr>
        <p:spPr>
          <a:xfrm>
            <a:off x="8462963" y="3729038"/>
            <a:ext cx="195262" cy="8572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a:extLst>
              <a:ext uri="{FF2B5EF4-FFF2-40B4-BE49-F238E27FC236}">
                <a16:creationId xmlns:a16="http://schemas.microsoft.com/office/drawing/2014/main" id="{FBD2E841-D57B-493F-A898-6CBC0C6B76E9}"/>
              </a:ext>
            </a:extLst>
          </p:cNvPr>
          <p:cNvSpPr/>
          <p:nvPr/>
        </p:nvSpPr>
        <p:spPr>
          <a:xfrm>
            <a:off x="8596312" y="4610100"/>
            <a:ext cx="381000" cy="9048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a:extLst>
              <a:ext uri="{FF2B5EF4-FFF2-40B4-BE49-F238E27FC236}">
                <a16:creationId xmlns:a16="http://schemas.microsoft.com/office/drawing/2014/main" id="{947C6FDC-BA91-4FCC-AF24-F5ED81F216F4}"/>
              </a:ext>
            </a:extLst>
          </p:cNvPr>
          <p:cNvSpPr/>
          <p:nvPr/>
        </p:nvSpPr>
        <p:spPr>
          <a:xfrm>
            <a:off x="8553449" y="4705350"/>
            <a:ext cx="442914" cy="8572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a:extLst>
              <a:ext uri="{FF2B5EF4-FFF2-40B4-BE49-F238E27FC236}">
                <a16:creationId xmlns:a16="http://schemas.microsoft.com/office/drawing/2014/main" id="{F82CEA44-F89E-49FD-8CC8-F682B52A0A19}"/>
              </a:ext>
            </a:extLst>
          </p:cNvPr>
          <p:cNvSpPr/>
          <p:nvPr/>
        </p:nvSpPr>
        <p:spPr>
          <a:xfrm>
            <a:off x="8643938" y="4957763"/>
            <a:ext cx="385762" cy="9525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a:extLst>
              <a:ext uri="{FF2B5EF4-FFF2-40B4-BE49-F238E27FC236}">
                <a16:creationId xmlns:a16="http://schemas.microsoft.com/office/drawing/2014/main" id="{62E4F3F8-682D-475F-AADF-82AF9C8A27B5}"/>
              </a:ext>
            </a:extLst>
          </p:cNvPr>
          <p:cNvSpPr/>
          <p:nvPr/>
        </p:nvSpPr>
        <p:spPr>
          <a:xfrm>
            <a:off x="7200899" y="4519613"/>
            <a:ext cx="404813" cy="9048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a:extLst>
              <a:ext uri="{FF2B5EF4-FFF2-40B4-BE49-F238E27FC236}">
                <a16:creationId xmlns:a16="http://schemas.microsoft.com/office/drawing/2014/main" id="{6E3996B8-E1EB-4050-A155-53E478CDE6ED}"/>
              </a:ext>
            </a:extLst>
          </p:cNvPr>
          <p:cNvSpPr/>
          <p:nvPr/>
        </p:nvSpPr>
        <p:spPr>
          <a:xfrm>
            <a:off x="7205661" y="5319713"/>
            <a:ext cx="404813" cy="9048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a:extLst>
              <a:ext uri="{FF2B5EF4-FFF2-40B4-BE49-F238E27FC236}">
                <a16:creationId xmlns:a16="http://schemas.microsoft.com/office/drawing/2014/main" id="{5B920A7A-7AE5-4E2A-A2BF-28E91FC2D442}"/>
              </a:ext>
            </a:extLst>
          </p:cNvPr>
          <p:cNvSpPr/>
          <p:nvPr/>
        </p:nvSpPr>
        <p:spPr>
          <a:xfrm>
            <a:off x="8905873" y="5576888"/>
            <a:ext cx="404813" cy="9048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a:extLst>
              <a:ext uri="{FF2B5EF4-FFF2-40B4-BE49-F238E27FC236}">
                <a16:creationId xmlns:a16="http://schemas.microsoft.com/office/drawing/2014/main" id="{C6144D78-CEAD-483D-A6C9-091950B7A440}"/>
              </a:ext>
            </a:extLst>
          </p:cNvPr>
          <p:cNvSpPr/>
          <p:nvPr/>
        </p:nvSpPr>
        <p:spPr>
          <a:xfrm>
            <a:off x="8281986" y="5753100"/>
            <a:ext cx="395290" cy="8572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a:extLst>
              <a:ext uri="{FF2B5EF4-FFF2-40B4-BE49-F238E27FC236}">
                <a16:creationId xmlns:a16="http://schemas.microsoft.com/office/drawing/2014/main" id="{D03BA1F6-694C-45E7-B2E8-74E4BB63777D}"/>
              </a:ext>
            </a:extLst>
          </p:cNvPr>
          <p:cNvSpPr/>
          <p:nvPr/>
        </p:nvSpPr>
        <p:spPr>
          <a:xfrm>
            <a:off x="8882062" y="6276975"/>
            <a:ext cx="333375" cy="9048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a:extLst>
              <a:ext uri="{FF2B5EF4-FFF2-40B4-BE49-F238E27FC236}">
                <a16:creationId xmlns:a16="http://schemas.microsoft.com/office/drawing/2014/main" id="{0DA3A13E-C02F-4983-B0FD-4B143F4352EC}"/>
              </a:ext>
            </a:extLst>
          </p:cNvPr>
          <p:cNvSpPr/>
          <p:nvPr/>
        </p:nvSpPr>
        <p:spPr>
          <a:xfrm>
            <a:off x="4201508" y="4346802"/>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TextBox 339">
            <a:extLst>
              <a:ext uri="{FF2B5EF4-FFF2-40B4-BE49-F238E27FC236}">
                <a16:creationId xmlns:a16="http://schemas.microsoft.com/office/drawing/2014/main" id="{1738A8FB-07B3-4B9D-A604-F315B4D67853}"/>
              </a:ext>
            </a:extLst>
          </p:cNvPr>
          <p:cNvSpPr txBox="1"/>
          <p:nvPr/>
        </p:nvSpPr>
        <p:spPr>
          <a:xfrm>
            <a:off x="4132270" y="4312908"/>
            <a:ext cx="1250731" cy="246221"/>
          </a:xfrm>
          <a:prstGeom prst="rect">
            <a:avLst/>
          </a:prstGeom>
          <a:noFill/>
        </p:spPr>
        <p:txBody>
          <a:bodyPr wrap="square" rtlCol="0">
            <a:spAutoFit/>
          </a:bodyPr>
          <a:lstStyle/>
          <a:p>
            <a:r>
              <a:rPr lang="en-US" sz="1000" dirty="0" err="1"/>
              <a:t>Ringstedt</a:t>
            </a:r>
            <a:endParaRPr lang="en-US" sz="1000" dirty="0"/>
          </a:p>
        </p:txBody>
      </p:sp>
      <p:sp>
        <p:nvSpPr>
          <p:cNvPr id="341" name="Rectangle: Rounded Corners 340">
            <a:extLst>
              <a:ext uri="{FF2B5EF4-FFF2-40B4-BE49-F238E27FC236}">
                <a16:creationId xmlns:a16="http://schemas.microsoft.com/office/drawing/2014/main" id="{54A6AAAC-79DF-4552-AC07-82F9FC585D04}"/>
              </a:ext>
            </a:extLst>
          </p:cNvPr>
          <p:cNvSpPr/>
          <p:nvPr/>
        </p:nvSpPr>
        <p:spPr>
          <a:xfrm>
            <a:off x="4203631" y="45350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xtBox 341">
            <a:extLst>
              <a:ext uri="{FF2B5EF4-FFF2-40B4-BE49-F238E27FC236}">
                <a16:creationId xmlns:a16="http://schemas.microsoft.com/office/drawing/2014/main" id="{5DA5C975-20F1-4F6D-89A1-1F214A89784A}"/>
              </a:ext>
            </a:extLst>
          </p:cNvPr>
          <p:cNvSpPr txBox="1"/>
          <p:nvPr/>
        </p:nvSpPr>
        <p:spPr>
          <a:xfrm>
            <a:off x="4140568" y="4514057"/>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343" name="Rectangle: Rounded Corners 342">
            <a:extLst>
              <a:ext uri="{FF2B5EF4-FFF2-40B4-BE49-F238E27FC236}">
                <a16:creationId xmlns:a16="http://schemas.microsoft.com/office/drawing/2014/main" id="{29416A05-9F62-413B-A593-4D92A6C51940}"/>
              </a:ext>
            </a:extLst>
          </p:cNvPr>
          <p:cNvSpPr/>
          <p:nvPr/>
        </p:nvSpPr>
        <p:spPr>
          <a:xfrm>
            <a:off x="4195333" y="4333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52602FEE-EE49-434F-91F9-6A28E35959B1}"/>
              </a:ext>
            </a:extLst>
          </p:cNvPr>
          <p:cNvSpPr/>
          <p:nvPr/>
        </p:nvSpPr>
        <p:spPr>
          <a:xfrm>
            <a:off x="8972550" y="1214437"/>
            <a:ext cx="609600"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65" name="Rectangle 364">
            <a:extLst>
              <a:ext uri="{FF2B5EF4-FFF2-40B4-BE49-F238E27FC236}">
                <a16:creationId xmlns:a16="http://schemas.microsoft.com/office/drawing/2014/main" id="{0B6CE0D1-77F6-4E2B-9F1E-AFC206127310}"/>
              </a:ext>
            </a:extLst>
          </p:cNvPr>
          <p:cNvSpPr/>
          <p:nvPr/>
        </p:nvSpPr>
        <p:spPr>
          <a:xfrm>
            <a:off x="8901112" y="2719386"/>
            <a:ext cx="552451"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66" name="Rectangle 365">
            <a:extLst>
              <a:ext uri="{FF2B5EF4-FFF2-40B4-BE49-F238E27FC236}">
                <a16:creationId xmlns:a16="http://schemas.microsoft.com/office/drawing/2014/main" id="{A2189806-BBF7-490F-BD47-F78B7AA838A3}"/>
              </a:ext>
            </a:extLst>
          </p:cNvPr>
          <p:cNvSpPr/>
          <p:nvPr/>
        </p:nvSpPr>
        <p:spPr>
          <a:xfrm>
            <a:off x="9043987" y="4952997"/>
            <a:ext cx="566738" cy="10001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67" name="Rectangle 366">
            <a:extLst>
              <a:ext uri="{FF2B5EF4-FFF2-40B4-BE49-F238E27FC236}">
                <a16:creationId xmlns:a16="http://schemas.microsoft.com/office/drawing/2014/main" id="{FA2F81C3-1853-457B-9416-2622D8142773}"/>
              </a:ext>
            </a:extLst>
          </p:cNvPr>
          <p:cNvSpPr/>
          <p:nvPr/>
        </p:nvSpPr>
        <p:spPr>
          <a:xfrm>
            <a:off x="8996362" y="4600575"/>
            <a:ext cx="500063"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68" name="Rectangle 367">
            <a:extLst>
              <a:ext uri="{FF2B5EF4-FFF2-40B4-BE49-F238E27FC236}">
                <a16:creationId xmlns:a16="http://schemas.microsoft.com/office/drawing/2014/main" id="{23A89B3F-522D-43F4-A2B1-E02453A59B34}"/>
              </a:ext>
            </a:extLst>
          </p:cNvPr>
          <p:cNvSpPr/>
          <p:nvPr/>
        </p:nvSpPr>
        <p:spPr>
          <a:xfrm>
            <a:off x="8996362" y="4691062"/>
            <a:ext cx="923926" cy="95252"/>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69" name="Rectangle 368">
            <a:extLst>
              <a:ext uri="{FF2B5EF4-FFF2-40B4-BE49-F238E27FC236}">
                <a16:creationId xmlns:a16="http://schemas.microsoft.com/office/drawing/2014/main" id="{2C5093A6-47CD-42A0-A6AD-33865DE35F7C}"/>
              </a:ext>
            </a:extLst>
          </p:cNvPr>
          <p:cNvSpPr/>
          <p:nvPr/>
        </p:nvSpPr>
        <p:spPr>
          <a:xfrm>
            <a:off x="9324975" y="5572125"/>
            <a:ext cx="976313"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0" name="Rectangle 369">
            <a:extLst>
              <a:ext uri="{FF2B5EF4-FFF2-40B4-BE49-F238E27FC236}">
                <a16:creationId xmlns:a16="http://schemas.microsoft.com/office/drawing/2014/main" id="{A9DBD897-24A3-4F98-A8F6-B724C852F1BB}"/>
              </a:ext>
            </a:extLst>
          </p:cNvPr>
          <p:cNvSpPr/>
          <p:nvPr/>
        </p:nvSpPr>
        <p:spPr>
          <a:xfrm>
            <a:off x="9229726" y="6272211"/>
            <a:ext cx="661988" cy="9525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1" name="Rectangle 370">
            <a:extLst>
              <a:ext uri="{FF2B5EF4-FFF2-40B4-BE49-F238E27FC236}">
                <a16:creationId xmlns:a16="http://schemas.microsoft.com/office/drawing/2014/main" id="{F4337F87-E535-40C8-B02D-057CBAFA3C2F}"/>
              </a:ext>
            </a:extLst>
          </p:cNvPr>
          <p:cNvSpPr/>
          <p:nvPr/>
        </p:nvSpPr>
        <p:spPr>
          <a:xfrm>
            <a:off x="8648700" y="1128712"/>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2" name="Rectangle 371">
            <a:extLst>
              <a:ext uri="{FF2B5EF4-FFF2-40B4-BE49-F238E27FC236}">
                <a16:creationId xmlns:a16="http://schemas.microsoft.com/office/drawing/2014/main" id="{7001A4CD-1A4C-48EE-95D3-3E59E5706483}"/>
              </a:ext>
            </a:extLst>
          </p:cNvPr>
          <p:cNvSpPr/>
          <p:nvPr/>
        </p:nvSpPr>
        <p:spPr>
          <a:xfrm>
            <a:off x="8753475" y="2471737"/>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3" name="Rectangle 372">
            <a:extLst>
              <a:ext uri="{FF2B5EF4-FFF2-40B4-BE49-F238E27FC236}">
                <a16:creationId xmlns:a16="http://schemas.microsoft.com/office/drawing/2014/main" id="{6D65D597-AE3A-4BF5-8460-C71AE9E8416C}"/>
              </a:ext>
            </a:extLst>
          </p:cNvPr>
          <p:cNvSpPr/>
          <p:nvPr/>
        </p:nvSpPr>
        <p:spPr>
          <a:xfrm>
            <a:off x="8586787" y="2557462"/>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4" name="Rectangle 373">
            <a:extLst>
              <a:ext uri="{FF2B5EF4-FFF2-40B4-BE49-F238E27FC236}">
                <a16:creationId xmlns:a16="http://schemas.microsoft.com/office/drawing/2014/main" id="{C9535DF6-F645-4427-B273-0A04D50B1333}"/>
              </a:ext>
            </a:extLst>
          </p:cNvPr>
          <p:cNvSpPr/>
          <p:nvPr/>
        </p:nvSpPr>
        <p:spPr>
          <a:xfrm>
            <a:off x="8896350" y="3643312"/>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5" name="Rectangle 374">
            <a:extLst>
              <a:ext uri="{FF2B5EF4-FFF2-40B4-BE49-F238E27FC236}">
                <a16:creationId xmlns:a16="http://schemas.microsoft.com/office/drawing/2014/main" id="{503F1763-085F-4B53-ABDB-F6A4FC56E8C9}"/>
              </a:ext>
            </a:extLst>
          </p:cNvPr>
          <p:cNvSpPr/>
          <p:nvPr/>
        </p:nvSpPr>
        <p:spPr>
          <a:xfrm>
            <a:off x="8682037" y="3729037"/>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76" name="Rectangle 375">
            <a:extLst>
              <a:ext uri="{FF2B5EF4-FFF2-40B4-BE49-F238E27FC236}">
                <a16:creationId xmlns:a16="http://schemas.microsoft.com/office/drawing/2014/main" id="{06CA9D1B-667F-415C-9C82-94F573C53F4D}"/>
              </a:ext>
            </a:extLst>
          </p:cNvPr>
          <p:cNvSpPr/>
          <p:nvPr/>
        </p:nvSpPr>
        <p:spPr>
          <a:xfrm>
            <a:off x="8720137" y="5753099"/>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42" name="Rectangle 241">
            <a:extLst>
              <a:ext uri="{FF2B5EF4-FFF2-40B4-BE49-F238E27FC236}">
                <a16:creationId xmlns:a16="http://schemas.microsoft.com/office/drawing/2014/main" id="{90529F6D-0BF5-4A89-96B9-821CB6DAEA16}"/>
              </a:ext>
            </a:extLst>
          </p:cNvPr>
          <p:cNvSpPr/>
          <p:nvPr/>
        </p:nvSpPr>
        <p:spPr>
          <a:xfrm>
            <a:off x="8201025" y="1217346"/>
            <a:ext cx="366713" cy="87579"/>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a:extLst>
              <a:ext uri="{FF2B5EF4-FFF2-40B4-BE49-F238E27FC236}">
                <a16:creationId xmlns:a16="http://schemas.microsoft.com/office/drawing/2014/main" id="{24F657A5-C6D9-4C8B-AFEE-039D057A6F4B}"/>
              </a:ext>
            </a:extLst>
          </p:cNvPr>
          <p:cNvSpPr/>
          <p:nvPr/>
        </p:nvSpPr>
        <p:spPr>
          <a:xfrm>
            <a:off x="8272464" y="5579798"/>
            <a:ext cx="385762" cy="8757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TextBox 224">
            <a:extLst>
              <a:ext uri="{FF2B5EF4-FFF2-40B4-BE49-F238E27FC236}">
                <a16:creationId xmlns:a16="http://schemas.microsoft.com/office/drawing/2014/main" id="{8E8B4D19-97A4-407E-98E1-C91D1731672C}"/>
              </a:ext>
            </a:extLst>
          </p:cNvPr>
          <p:cNvSpPr txBox="1"/>
          <p:nvPr/>
        </p:nvSpPr>
        <p:spPr>
          <a:xfrm>
            <a:off x="3046316" y="355096"/>
            <a:ext cx="343364" cy="369332"/>
          </a:xfrm>
          <a:prstGeom prst="rect">
            <a:avLst/>
          </a:prstGeom>
          <a:noFill/>
        </p:spPr>
        <p:txBody>
          <a:bodyPr wrap="none" rtlCol="0">
            <a:spAutoFit/>
          </a:bodyPr>
          <a:lstStyle/>
          <a:p>
            <a:r>
              <a:rPr lang="en-US" dirty="0"/>
              <a:t>…</a:t>
            </a:r>
          </a:p>
        </p:txBody>
      </p:sp>
      <p:cxnSp>
        <p:nvCxnSpPr>
          <p:cNvPr id="436" name="Straight Connector 435">
            <a:extLst>
              <a:ext uri="{FF2B5EF4-FFF2-40B4-BE49-F238E27FC236}">
                <a16:creationId xmlns:a16="http://schemas.microsoft.com/office/drawing/2014/main" id="{EEDD9F58-D5B9-475C-B6DB-B3D2EB948982}"/>
              </a:ext>
            </a:extLst>
          </p:cNvPr>
          <p:cNvCxnSpPr>
            <a:cxnSpLocks/>
          </p:cNvCxnSpPr>
          <p:nvPr/>
        </p:nvCxnSpPr>
        <p:spPr>
          <a:xfrm>
            <a:off x="345543" y="771089"/>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7" name="Rectangle: Rounded Corners 256">
            <a:extLst>
              <a:ext uri="{FF2B5EF4-FFF2-40B4-BE49-F238E27FC236}">
                <a16:creationId xmlns:a16="http://schemas.microsoft.com/office/drawing/2014/main" id="{D3575C73-023B-4F1B-A46C-CC2FB6A9C059}"/>
              </a:ext>
            </a:extLst>
          </p:cNvPr>
          <p:cNvSpPr/>
          <p:nvPr/>
        </p:nvSpPr>
        <p:spPr>
          <a:xfrm>
            <a:off x="5475838" y="4525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F813D3BA-602D-4258-80A5-A35177B17D40}"/>
              </a:ext>
            </a:extLst>
          </p:cNvPr>
          <p:cNvSpPr txBox="1"/>
          <p:nvPr/>
        </p:nvSpPr>
        <p:spPr>
          <a:xfrm>
            <a:off x="5412775" y="4504390"/>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85" name="Rectangle: Rounded Corners 284">
            <a:extLst>
              <a:ext uri="{FF2B5EF4-FFF2-40B4-BE49-F238E27FC236}">
                <a16:creationId xmlns:a16="http://schemas.microsoft.com/office/drawing/2014/main" id="{8D66842A-B7BB-4336-A973-2209CA262671}"/>
              </a:ext>
            </a:extLst>
          </p:cNvPr>
          <p:cNvSpPr/>
          <p:nvPr/>
        </p:nvSpPr>
        <p:spPr>
          <a:xfrm>
            <a:off x="5480755" y="48154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a:extLst>
              <a:ext uri="{FF2B5EF4-FFF2-40B4-BE49-F238E27FC236}">
                <a16:creationId xmlns:a16="http://schemas.microsoft.com/office/drawing/2014/main" id="{48294DF9-DF3E-45B5-B0A6-1F1A00EC8FD8}"/>
              </a:ext>
            </a:extLst>
          </p:cNvPr>
          <p:cNvSpPr txBox="1"/>
          <p:nvPr/>
        </p:nvSpPr>
        <p:spPr>
          <a:xfrm>
            <a:off x="5417692" y="4794442"/>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87" name="Rectangle: Rounded Corners 286">
            <a:extLst>
              <a:ext uri="{FF2B5EF4-FFF2-40B4-BE49-F238E27FC236}">
                <a16:creationId xmlns:a16="http://schemas.microsoft.com/office/drawing/2014/main" id="{2D1FE961-E8B2-4901-A997-1EAAE71DE6A7}"/>
              </a:ext>
            </a:extLst>
          </p:cNvPr>
          <p:cNvSpPr/>
          <p:nvPr/>
        </p:nvSpPr>
        <p:spPr>
          <a:xfrm>
            <a:off x="5485671" y="51055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7DBD5D7E-66DF-43E9-8E0D-C001B4DA88C8}"/>
              </a:ext>
            </a:extLst>
          </p:cNvPr>
          <p:cNvSpPr txBox="1"/>
          <p:nvPr/>
        </p:nvSpPr>
        <p:spPr>
          <a:xfrm>
            <a:off x="5422608" y="5084494"/>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cxnSp>
        <p:nvCxnSpPr>
          <p:cNvPr id="291" name="Straight Connector 290">
            <a:extLst>
              <a:ext uri="{FF2B5EF4-FFF2-40B4-BE49-F238E27FC236}">
                <a16:creationId xmlns:a16="http://schemas.microsoft.com/office/drawing/2014/main" id="{49E10C3F-0F44-4D2F-AEA7-65D66CEB8E86}"/>
              </a:ext>
            </a:extLst>
          </p:cNvPr>
          <p:cNvCxnSpPr/>
          <p:nvPr/>
        </p:nvCxnSpPr>
        <p:spPr>
          <a:xfrm>
            <a:off x="5475516" y="4760881"/>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12EBAB85-2986-4B11-9977-0668DC82635C}"/>
              </a:ext>
            </a:extLst>
          </p:cNvPr>
          <p:cNvCxnSpPr/>
          <p:nvPr/>
        </p:nvCxnSpPr>
        <p:spPr>
          <a:xfrm>
            <a:off x="5480432" y="5050932"/>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Rectangle: Rounded Corners 309">
            <a:extLst>
              <a:ext uri="{FF2B5EF4-FFF2-40B4-BE49-F238E27FC236}">
                <a16:creationId xmlns:a16="http://schemas.microsoft.com/office/drawing/2014/main" id="{7072FE4B-988C-469B-BC7F-D5434D88EACC}"/>
              </a:ext>
            </a:extLst>
          </p:cNvPr>
          <p:cNvSpPr/>
          <p:nvPr/>
        </p:nvSpPr>
        <p:spPr>
          <a:xfrm>
            <a:off x="5465704" y="43216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4E56302C-414E-4497-818D-706F3DEFA289}"/>
              </a:ext>
            </a:extLst>
          </p:cNvPr>
          <p:cNvSpPr/>
          <p:nvPr/>
        </p:nvSpPr>
        <p:spPr>
          <a:xfrm>
            <a:off x="5496669" y="53993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xtBox 311">
            <a:extLst>
              <a:ext uri="{FF2B5EF4-FFF2-40B4-BE49-F238E27FC236}">
                <a16:creationId xmlns:a16="http://schemas.microsoft.com/office/drawing/2014/main" id="{BC078277-E0BB-47E6-83F1-2E6E65F6C373}"/>
              </a:ext>
            </a:extLst>
          </p:cNvPr>
          <p:cNvSpPr txBox="1"/>
          <p:nvPr/>
        </p:nvSpPr>
        <p:spPr>
          <a:xfrm>
            <a:off x="5433606" y="5378296"/>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313" name="Straight Connector 312">
            <a:extLst>
              <a:ext uri="{FF2B5EF4-FFF2-40B4-BE49-F238E27FC236}">
                <a16:creationId xmlns:a16="http://schemas.microsoft.com/office/drawing/2014/main" id="{58007059-F6F4-4BEA-8B2D-003A9942750B}"/>
              </a:ext>
            </a:extLst>
          </p:cNvPr>
          <p:cNvCxnSpPr/>
          <p:nvPr/>
        </p:nvCxnSpPr>
        <p:spPr>
          <a:xfrm>
            <a:off x="5491430" y="5344734"/>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D978E322-88BD-48E5-AA42-B9BB7EBC7074}"/>
              </a:ext>
            </a:extLst>
          </p:cNvPr>
          <p:cNvSpPr/>
          <p:nvPr/>
        </p:nvSpPr>
        <p:spPr>
          <a:xfrm>
            <a:off x="10177158" y="6276265"/>
            <a:ext cx="214313"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316" name="Rectangle: Rounded Corners 315">
            <a:extLst>
              <a:ext uri="{FF2B5EF4-FFF2-40B4-BE49-F238E27FC236}">
                <a16:creationId xmlns:a16="http://schemas.microsoft.com/office/drawing/2014/main" id="{58672516-FB24-4D63-8E05-14740B7A1B8A}"/>
              </a:ext>
            </a:extLst>
          </p:cNvPr>
          <p:cNvSpPr/>
          <p:nvPr/>
        </p:nvSpPr>
        <p:spPr>
          <a:xfrm>
            <a:off x="5507232" y="61118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D8528E19-32D2-42D5-B902-67DAF749F6E4}"/>
              </a:ext>
            </a:extLst>
          </p:cNvPr>
          <p:cNvSpPr txBox="1"/>
          <p:nvPr/>
        </p:nvSpPr>
        <p:spPr>
          <a:xfrm>
            <a:off x="5444169" y="6090792"/>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315" name="Rectangle 314">
            <a:extLst>
              <a:ext uri="{FF2B5EF4-FFF2-40B4-BE49-F238E27FC236}">
                <a16:creationId xmlns:a16="http://schemas.microsoft.com/office/drawing/2014/main" id="{31582711-CC19-45C3-B0F6-59F72118FC69}"/>
              </a:ext>
            </a:extLst>
          </p:cNvPr>
          <p:cNvSpPr/>
          <p:nvPr/>
        </p:nvSpPr>
        <p:spPr>
          <a:xfrm>
            <a:off x="533179" y="3696841"/>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TextBox 317">
            <a:extLst>
              <a:ext uri="{FF2B5EF4-FFF2-40B4-BE49-F238E27FC236}">
                <a16:creationId xmlns:a16="http://schemas.microsoft.com/office/drawing/2014/main" id="{43A4C1AC-0CE1-464D-8344-FAC455200B42}"/>
              </a:ext>
            </a:extLst>
          </p:cNvPr>
          <p:cNvSpPr txBox="1"/>
          <p:nvPr/>
        </p:nvSpPr>
        <p:spPr>
          <a:xfrm>
            <a:off x="458503" y="3672852"/>
            <a:ext cx="1250731" cy="246221"/>
          </a:xfrm>
          <a:prstGeom prst="rect">
            <a:avLst/>
          </a:prstGeom>
          <a:noFill/>
        </p:spPr>
        <p:txBody>
          <a:bodyPr wrap="square" rtlCol="0">
            <a:spAutoFit/>
          </a:bodyPr>
          <a:lstStyle/>
          <a:p>
            <a:r>
              <a:rPr lang="en-US" sz="1000" dirty="0"/>
              <a:t>11.8.1828</a:t>
            </a:r>
          </a:p>
        </p:txBody>
      </p:sp>
      <p:sp>
        <p:nvSpPr>
          <p:cNvPr id="319" name="TextBox 318">
            <a:extLst>
              <a:ext uri="{FF2B5EF4-FFF2-40B4-BE49-F238E27FC236}">
                <a16:creationId xmlns:a16="http://schemas.microsoft.com/office/drawing/2014/main" id="{EB0665C4-E25C-43CF-980D-29794D36E377}"/>
              </a:ext>
            </a:extLst>
          </p:cNvPr>
          <p:cNvSpPr txBox="1"/>
          <p:nvPr/>
        </p:nvSpPr>
        <p:spPr>
          <a:xfrm>
            <a:off x="5310476" y="802000"/>
            <a:ext cx="1306377" cy="246221"/>
          </a:xfrm>
          <a:prstGeom prst="rect">
            <a:avLst/>
          </a:prstGeom>
          <a:noFill/>
        </p:spPr>
        <p:txBody>
          <a:bodyPr wrap="square" rtlCol="0">
            <a:spAutoFit/>
          </a:bodyPr>
          <a:lstStyle/>
          <a:p>
            <a:r>
              <a:rPr lang="en-US" sz="1000" dirty="0"/>
              <a:t>Margarethe von  Soo</a:t>
            </a:r>
          </a:p>
        </p:txBody>
      </p:sp>
      <p:sp>
        <p:nvSpPr>
          <p:cNvPr id="320" name="Rectangle 319">
            <a:extLst>
              <a:ext uri="{FF2B5EF4-FFF2-40B4-BE49-F238E27FC236}">
                <a16:creationId xmlns:a16="http://schemas.microsoft.com/office/drawing/2014/main" id="{C87ED8B1-BD3D-4223-946E-6797C9F95B4F}"/>
              </a:ext>
            </a:extLst>
          </p:cNvPr>
          <p:cNvSpPr/>
          <p:nvPr/>
        </p:nvSpPr>
        <p:spPr>
          <a:xfrm>
            <a:off x="2964498" y="3286384"/>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D879FD56-012A-4E4E-A6B1-87B3EFF10AE2}"/>
              </a:ext>
            </a:extLst>
          </p:cNvPr>
          <p:cNvSpPr txBox="1"/>
          <p:nvPr/>
        </p:nvSpPr>
        <p:spPr>
          <a:xfrm>
            <a:off x="2889822" y="3262395"/>
            <a:ext cx="1250731" cy="246221"/>
          </a:xfrm>
          <a:prstGeom prst="rect">
            <a:avLst/>
          </a:prstGeom>
          <a:noFill/>
        </p:spPr>
        <p:txBody>
          <a:bodyPr wrap="square" rtlCol="0">
            <a:spAutoFit/>
          </a:bodyPr>
          <a:lstStyle/>
          <a:p>
            <a:r>
              <a:rPr lang="en-US" sz="1000" dirty="0"/>
              <a:t>11.4.1727</a:t>
            </a:r>
          </a:p>
        </p:txBody>
      </p:sp>
      <p:sp>
        <p:nvSpPr>
          <p:cNvPr id="322" name="Rectangle 321">
            <a:extLst>
              <a:ext uri="{FF2B5EF4-FFF2-40B4-BE49-F238E27FC236}">
                <a16:creationId xmlns:a16="http://schemas.microsoft.com/office/drawing/2014/main" id="{87D2DFA8-4D1A-4539-B9EC-F67C6FEAA196}"/>
              </a:ext>
            </a:extLst>
          </p:cNvPr>
          <p:cNvSpPr/>
          <p:nvPr/>
        </p:nvSpPr>
        <p:spPr>
          <a:xfrm>
            <a:off x="531608" y="3287757"/>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a:extLst>
              <a:ext uri="{FF2B5EF4-FFF2-40B4-BE49-F238E27FC236}">
                <a16:creationId xmlns:a16="http://schemas.microsoft.com/office/drawing/2014/main" id="{B466B89A-7B8F-4F36-939D-1EE8D1CF9B66}"/>
              </a:ext>
            </a:extLst>
          </p:cNvPr>
          <p:cNvSpPr/>
          <p:nvPr/>
        </p:nvSpPr>
        <p:spPr>
          <a:xfrm>
            <a:off x="531608" y="3497307"/>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xtBox 323">
            <a:extLst>
              <a:ext uri="{FF2B5EF4-FFF2-40B4-BE49-F238E27FC236}">
                <a16:creationId xmlns:a16="http://schemas.microsoft.com/office/drawing/2014/main" id="{06E98024-A427-4DAF-BE94-321E2CA8F4BB}"/>
              </a:ext>
            </a:extLst>
          </p:cNvPr>
          <p:cNvSpPr txBox="1"/>
          <p:nvPr/>
        </p:nvSpPr>
        <p:spPr>
          <a:xfrm>
            <a:off x="456932" y="3473318"/>
            <a:ext cx="1250731" cy="246221"/>
          </a:xfrm>
          <a:prstGeom prst="rect">
            <a:avLst/>
          </a:prstGeom>
          <a:noFill/>
        </p:spPr>
        <p:txBody>
          <a:bodyPr wrap="square" rtlCol="0">
            <a:spAutoFit/>
          </a:bodyPr>
          <a:lstStyle/>
          <a:p>
            <a:r>
              <a:rPr lang="en-US" sz="1000" dirty="0"/>
              <a:t>ca. 1715</a:t>
            </a:r>
          </a:p>
        </p:txBody>
      </p:sp>
      <p:sp>
        <p:nvSpPr>
          <p:cNvPr id="326" name="TextBox 325">
            <a:extLst>
              <a:ext uri="{FF2B5EF4-FFF2-40B4-BE49-F238E27FC236}">
                <a16:creationId xmlns:a16="http://schemas.microsoft.com/office/drawing/2014/main" id="{1A0020C6-6DD1-4729-9A6A-F479E5CAFAAB}"/>
              </a:ext>
            </a:extLst>
          </p:cNvPr>
          <p:cNvSpPr txBox="1"/>
          <p:nvPr/>
        </p:nvSpPr>
        <p:spPr>
          <a:xfrm>
            <a:off x="456932" y="3263768"/>
            <a:ext cx="1250731" cy="246221"/>
          </a:xfrm>
          <a:prstGeom prst="rect">
            <a:avLst/>
          </a:prstGeom>
          <a:noFill/>
        </p:spPr>
        <p:txBody>
          <a:bodyPr wrap="square" rtlCol="0">
            <a:spAutoFit/>
          </a:bodyPr>
          <a:lstStyle/>
          <a:p>
            <a:r>
              <a:rPr lang="en-US" sz="1000" dirty="0"/>
              <a:t>10.2.1752</a:t>
            </a:r>
          </a:p>
        </p:txBody>
      </p:sp>
      <p:sp>
        <p:nvSpPr>
          <p:cNvPr id="329" name="Rectangle 328">
            <a:extLst>
              <a:ext uri="{FF2B5EF4-FFF2-40B4-BE49-F238E27FC236}">
                <a16:creationId xmlns:a16="http://schemas.microsoft.com/office/drawing/2014/main" id="{2803BCFC-4F3C-41D3-9E9E-3E7BA72326C2}"/>
              </a:ext>
            </a:extLst>
          </p:cNvPr>
          <p:cNvSpPr/>
          <p:nvPr/>
        </p:nvSpPr>
        <p:spPr>
          <a:xfrm>
            <a:off x="2955318" y="2473342"/>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extBox 329">
            <a:extLst>
              <a:ext uri="{FF2B5EF4-FFF2-40B4-BE49-F238E27FC236}">
                <a16:creationId xmlns:a16="http://schemas.microsoft.com/office/drawing/2014/main" id="{7C4FF02C-0B83-4FDD-82E5-F9311839A4C8}"/>
              </a:ext>
            </a:extLst>
          </p:cNvPr>
          <p:cNvSpPr txBox="1"/>
          <p:nvPr/>
        </p:nvSpPr>
        <p:spPr>
          <a:xfrm>
            <a:off x="2880642" y="2449353"/>
            <a:ext cx="1250731" cy="246221"/>
          </a:xfrm>
          <a:prstGeom prst="rect">
            <a:avLst/>
          </a:prstGeom>
          <a:noFill/>
        </p:spPr>
        <p:txBody>
          <a:bodyPr wrap="square" rtlCol="0">
            <a:spAutoFit/>
          </a:bodyPr>
          <a:lstStyle/>
          <a:p>
            <a:r>
              <a:rPr lang="en-US" sz="1000" dirty="0"/>
              <a:t>25.10.1705</a:t>
            </a:r>
          </a:p>
        </p:txBody>
      </p:sp>
      <p:sp>
        <p:nvSpPr>
          <p:cNvPr id="331" name="Rectangle 330">
            <a:extLst>
              <a:ext uri="{FF2B5EF4-FFF2-40B4-BE49-F238E27FC236}">
                <a16:creationId xmlns:a16="http://schemas.microsoft.com/office/drawing/2014/main" id="{55B882E2-86E1-4EF6-BF47-19B4A7A0F7C8}"/>
              </a:ext>
            </a:extLst>
          </p:cNvPr>
          <p:cNvSpPr/>
          <p:nvPr/>
        </p:nvSpPr>
        <p:spPr>
          <a:xfrm>
            <a:off x="544460" y="2684267"/>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A4DFC3EF-EFB3-432F-8D25-E1220EEDCBA4}"/>
              </a:ext>
            </a:extLst>
          </p:cNvPr>
          <p:cNvSpPr/>
          <p:nvPr/>
        </p:nvSpPr>
        <p:spPr>
          <a:xfrm>
            <a:off x="544460" y="2474717"/>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xtBox 437">
            <a:extLst>
              <a:ext uri="{FF2B5EF4-FFF2-40B4-BE49-F238E27FC236}">
                <a16:creationId xmlns:a16="http://schemas.microsoft.com/office/drawing/2014/main" id="{474748F3-1F2B-4347-B1E9-775161E7D958}"/>
              </a:ext>
            </a:extLst>
          </p:cNvPr>
          <p:cNvSpPr txBox="1"/>
          <p:nvPr/>
        </p:nvSpPr>
        <p:spPr>
          <a:xfrm>
            <a:off x="469784" y="2660278"/>
            <a:ext cx="1250731" cy="246221"/>
          </a:xfrm>
          <a:prstGeom prst="rect">
            <a:avLst/>
          </a:prstGeom>
          <a:noFill/>
        </p:spPr>
        <p:txBody>
          <a:bodyPr wrap="square" rtlCol="0">
            <a:spAutoFit/>
          </a:bodyPr>
          <a:lstStyle/>
          <a:p>
            <a:r>
              <a:rPr lang="en-US" sz="1000" dirty="0"/>
              <a:t>6.8.1688</a:t>
            </a:r>
          </a:p>
        </p:txBody>
      </p:sp>
      <p:sp>
        <p:nvSpPr>
          <p:cNvPr id="439" name="TextBox 438">
            <a:extLst>
              <a:ext uri="{FF2B5EF4-FFF2-40B4-BE49-F238E27FC236}">
                <a16:creationId xmlns:a16="http://schemas.microsoft.com/office/drawing/2014/main" id="{004D9BE2-F7C3-4F3C-A0EF-41145A0FBF98}"/>
              </a:ext>
            </a:extLst>
          </p:cNvPr>
          <p:cNvSpPr txBox="1"/>
          <p:nvPr/>
        </p:nvSpPr>
        <p:spPr>
          <a:xfrm>
            <a:off x="469784" y="2450728"/>
            <a:ext cx="1250731" cy="246221"/>
          </a:xfrm>
          <a:prstGeom prst="rect">
            <a:avLst/>
          </a:prstGeom>
          <a:noFill/>
        </p:spPr>
        <p:txBody>
          <a:bodyPr wrap="square" rtlCol="0">
            <a:spAutoFit/>
          </a:bodyPr>
          <a:lstStyle/>
          <a:p>
            <a:r>
              <a:rPr lang="en-US" sz="1000" dirty="0"/>
              <a:t>ca. 1644</a:t>
            </a:r>
          </a:p>
        </p:txBody>
      </p:sp>
      <p:sp>
        <p:nvSpPr>
          <p:cNvPr id="441" name="Rectangle: Rounded Corners 440">
            <a:extLst>
              <a:ext uri="{FF2B5EF4-FFF2-40B4-BE49-F238E27FC236}">
                <a16:creationId xmlns:a16="http://schemas.microsoft.com/office/drawing/2014/main" id="{2F93107C-CC0B-419F-91F0-2E7C2308B9EE}"/>
              </a:ext>
            </a:extLst>
          </p:cNvPr>
          <p:cNvSpPr/>
          <p:nvPr/>
        </p:nvSpPr>
        <p:spPr>
          <a:xfrm>
            <a:off x="527265" y="289093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TextBox 441">
            <a:extLst>
              <a:ext uri="{FF2B5EF4-FFF2-40B4-BE49-F238E27FC236}">
                <a16:creationId xmlns:a16="http://schemas.microsoft.com/office/drawing/2014/main" id="{BC8D93F3-5E79-4FBB-8396-65C84E5ABCE3}"/>
              </a:ext>
            </a:extLst>
          </p:cNvPr>
          <p:cNvSpPr txBox="1"/>
          <p:nvPr/>
        </p:nvSpPr>
        <p:spPr>
          <a:xfrm>
            <a:off x="475632" y="286991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43" name="Rectangle: Rounded Corners 442">
            <a:extLst>
              <a:ext uri="{FF2B5EF4-FFF2-40B4-BE49-F238E27FC236}">
                <a16:creationId xmlns:a16="http://schemas.microsoft.com/office/drawing/2014/main" id="{4C16E196-C8D1-481E-9A9B-2D34991D371B}"/>
              </a:ext>
            </a:extLst>
          </p:cNvPr>
          <p:cNvSpPr/>
          <p:nvPr/>
        </p:nvSpPr>
        <p:spPr>
          <a:xfrm>
            <a:off x="1738845" y="24699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extBox 443">
            <a:extLst>
              <a:ext uri="{FF2B5EF4-FFF2-40B4-BE49-F238E27FC236}">
                <a16:creationId xmlns:a16="http://schemas.microsoft.com/office/drawing/2014/main" id="{EE00CD2B-BDA6-4F29-8BC1-182312F6C771}"/>
              </a:ext>
            </a:extLst>
          </p:cNvPr>
          <p:cNvSpPr txBox="1"/>
          <p:nvPr/>
        </p:nvSpPr>
        <p:spPr>
          <a:xfrm>
            <a:off x="1675782" y="2448947"/>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45" name="Rectangle: Rounded Corners 444">
            <a:extLst>
              <a:ext uri="{FF2B5EF4-FFF2-40B4-BE49-F238E27FC236}">
                <a16:creationId xmlns:a16="http://schemas.microsoft.com/office/drawing/2014/main" id="{4D203BAF-6C27-43BD-9D06-EFFEA571EF6E}"/>
              </a:ext>
            </a:extLst>
          </p:cNvPr>
          <p:cNvSpPr/>
          <p:nvPr/>
        </p:nvSpPr>
        <p:spPr>
          <a:xfrm>
            <a:off x="2950425" y="26792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extBox 445">
            <a:extLst>
              <a:ext uri="{FF2B5EF4-FFF2-40B4-BE49-F238E27FC236}">
                <a16:creationId xmlns:a16="http://schemas.microsoft.com/office/drawing/2014/main" id="{072DCFCC-9AA3-4201-89EB-8B409BD18138}"/>
              </a:ext>
            </a:extLst>
          </p:cNvPr>
          <p:cNvSpPr txBox="1"/>
          <p:nvPr/>
        </p:nvSpPr>
        <p:spPr>
          <a:xfrm>
            <a:off x="2887362" y="265827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47" name="Rectangle: Rounded Corners 446">
            <a:extLst>
              <a:ext uri="{FF2B5EF4-FFF2-40B4-BE49-F238E27FC236}">
                <a16:creationId xmlns:a16="http://schemas.microsoft.com/office/drawing/2014/main" id="{9214481E-5605-4196-AC32-2D56466AE7EA}"/>
              </a:ext>
            </a:extLst>
          </p:cNvPr>
          <p:cNvSpPr/>
          <p:nvPr/>
        </p:nvSpPr>
        <p:spPr>
          <a:xfrm>
            <a:off x="4150575" y="24589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extBox 447">
            <a:extLst>
              <a:ext uri="{FF2B5EF4-FFF2-40B4-BE49-F238E27FC236}">
                <a16:creationId xmlns:a16="http://schemas.microsoft.com/office/drawing/2014/main" id="{D0A8BD71-571F-4C03-93C3-1E62A949CA0C}"/>
              </a:ext>
            </a:extLst>
          </p:cNvPr>
          <p:cNvSpPr txBox="1"/>
          <p:nvPr/>
        </p:nvSpPr>
        <p:spPr>
          <a:xfrm>
            <a:off x="4087512" y="243793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49" name="Rectangle: Rounded Corners 448">
            <a:extLst>
              <a:ext uri="{FF2B5EF4-FFF2-40B4-BE49-F238E27FC236}">
                <a16:creationId xmlns:a16="http://schemas.microsoft.com/office/drawing/2014/main" id="{25DBCC64-F57D-4A0C-8728-752696801478}"/>
              </a:ext>
            </a:extLst>
          </p:cNvPr>
          <p:cNvSpPr/>
          <p:nvPr/>
        </p:nvSpPr>
        <p:spPr>
          <a:xfrm>
            <a:off x="519220" y="38966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Box 449">
            <a:extLst>
              <a:ext uri="{FF2B5EF4-FFF2-40B4-BE49-F238E27FC236}">
                <a16:creationId xmlns:a16="http://schemas.microsoft.com/office/drawing/2014/main" id="{9F5981DE-2495-42B0-AF60-78BD4CA1600A}"/>
              </a:ext>
            </a:extLst>
          </p:cNvPr>
          <p:cNvSpPr txBox="1"/>
          <p:nvPr/>
        </p:nvSpPr>
        <p:spPr>
          <a:xfrm>
            <a:off x="456157" y="3875658"/>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451" name="Rectangle: Rounded Corners 450">
            <a:extLst>
              <a:ext uri="{FF2B5EF4-FFF2-40B4-BE49-F238E27FC236}">
                <a16:creationId xmlns:a16="http://schemas.microsoft.com/office/drawing/2014/main" id="{B6682A71-67F8-4E8F-AB80-67A4688C8DB5}"/>
              </a:ext>
            </a:extLst>
          </p:cNvPr>
          <p:cNvSpPr/>
          <p:nvPr/>
        </p:nvSpPr>
        <p:spPr>
          <a:xfrm>
            <a:off x="1740227" y="350580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extBox 451">
            <a:extLst>
              <a:ext uri="{FF2B5EF4-FFF2-40B4-BE49-F238E27FC236}">
                <a16:creationId xmlns:a16="http://schemas.microsoft.com/office/drawing/2014/main" id="{1A913BD4-7E00-440C-A386-CCD77F196250}"/>
              </a:ext>
            </a:extLst>
          </p:cNvPr>
          <p:cNvSpPr txBox="1"/>
          <p:nvPr/>
        </p:nvSpPr>
        <p:spPr>
          <a:xfrm>
            <a:off x="1677164" y="3484784"/>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453" name="Rectangle: Rounded Corners 452">
            <a:extLst>
              <a:ext uri="{FF2B5EF4-FFF2-40B4-BE49-F238E27FC236}">
                <a16:creationId xmlns:a16="http://schemas.microsoft.com/office/drawing/2014/main" id="{8EF3E550-F22D-42D7-A2E7-BA1EAC8F0733}"/>
              </a:ext>
            </a:extLst>
          </p:cNvPr>
          <p:cNvSpPr/>
          <p:nvPr/>
        </p:nvSpPr>
        <p:spPr>
          <a:xfrm>
            <a:off x="2952220" y="34988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577D278D-22AD-40AA-846B-D5EEFEA4D26C}"/>
              </a:ext>
            </a:extLst>
          </p:cNvPr>
          <p:cNvSpPr txBox="1"/>
          <p:nvPr/>
        </p:nvSpPr>
        <p:spPr>
          <a:xfrm>
            <a:off x="2889157" y="3477803"/>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455" name="Rectangle: Rounded Corners 454">
            <a:extLst>
              <a:ext uri="{FF2B5EF4-FFF2-40B4-BE49-F238E27FC236}">
                <a16:creationId xmlns:a16="http://schemas.microsoft.com/office/drawing/2014/main" id="{DF908C5A-985D-46E8-AE68-3F7E654D1B52}"/>
              </a:ext>
            </a:extLst>
          </p:cNvPr>
          <p:cNvSpPr/>
          <p:nvPr/>
        </p:nvSpPr>
        <p:spPr>
          <a:xfrm>
            <a:off x="4167197" y="32933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Box 455">
            <a:extLst>
              <a:ext uri="{FF2B5EF4-FFF2-40B4-BE49-F238E27FC236}">
                <a16:creationId xmlns:a16="http://schemas.microsoft.com/office/drawing/2014/main" id="{67D58B49-2F20-4FF1-88D3-1CC50D14C911}"/>
              </a:ext>
            </a:extLst>
          </p:cNvPr>
          <p:cNvSpPr txBox="1"/>
          <p:nvPr/>
        </p:nvSpPr>
        <p:spPr>
          <a:xfrm>
            <a:off x="4104134" y="3272290"/>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457" name="Rectangle: Rounded Corners 456">
            <a:extLst>
              <a:ext uri="{FF2B5EF4-FFF2-40B4-BE49-F238E27FC236}">
                <a16:creationId xmlns:a16="http://schemas.microsoft.com/office/drawing/2014/main" id="{542FC8EB-1EA1-4842-B96E-B539149B9189}"/>
              </a:ext>
            </a:extLst>
          </p:cNvPr>
          <p:cNvSpPr/>
          <p:nvPr/>
        </p:nvSpPr>
        <p:spPr>
          <a:xfrm>
            <a:off x="532847" y="24717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Rounded Corners 457">
            <a:extLst>
              <a:ext uri="{FF2B5EF4-FFF2-40B4-BE49-F238E27FC236}">
                <a16:creationId xmlns:a16="http://schemas.microsoft.com/office/drawing/2014/main" id="{AAAB6D45-800F-4996-A8FA-DA33DC76A966}"/>
              </a:ext>
            </a:extLst>
          </p:cNvPr>
          <p:cNvSpPr/>
          <p:nvPr/>
        </p:nvSpPr>
        <p:spPr>
          <a:xfrm>
            <a:off x="532847" y="26812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Rounded Corners 458">
            <a:extLst>
              <a:ext uri="{FF2B5EF4-FFF2-40B4-BE49-F238E27FC236}">
                <a16:creationId xmlns:a16="http://schemas.microsoft.com/office/drawing/2014/main" id="{F294C60E-33F1-482D-A9D2-C060B5FC7074}"/>
              </a:ext>
            </a:extLst>
          </p:cNvPr>
          <p:cNvSpPr/>
          <p:nvPr/>
        </p:nvSpPr>
        <p:spPr>
          <a:xfrm>
            <a:off x="2943705" y="247037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Rounded Corners 459">
            <a:extLst>
              <a:ext uri="{FF2B5EF4-FFF2-40B4-BE49-F238E27FC236}">
                <a16:creationId xmlns:a16="http://schemas.microsoft.com/office/drawing/2014/main" id="{3B084326-01B7-4098-8A00-1DBD36056B01}"/>
              </a:ext>
            </a:extLst>
          </p:cNvPr>
          <p:cNvSpPr/>
          <p:nvPr/>
        </p:nvSpPr>
        <p:spPr>
          <a:xfrm>
            <a:off x="519995" y="32847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Rounded Corners 460">
            <a:extLst>
              <a:ext uri="{FF2B5EF4-FFF2-40B4-BE49-F238E27FC236}">
                <a16:creationId xmlns:a16="http://schemas.microsoft.com/office/drawing/2014/main" id="{D283B3EB-3848-4503-B9C8-1DBE58347B10}"/>
              </a:ext>
            </a:extLst>
          </p:cNvPr>
          <p:cNvSpPr/>
          <p:nvPr/>
        </p:nvSpPr>
        <p:spPr>
          <a:xfrm>
            <a:off x="519995" y="34943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Rounded Corners 461">
            <a:extLst>
              <a:ext uri="{FF2B5EF4-FFF2-40B4-BE49-F238E27FC236}">
                <a16:creationId xmlns:a16="http://schemas.microsoft.com/office/drawing/2014/main" id="{0B99D245-05FC-47B0-8501-B47D3DE115AC}"/>
              </a:ext>
            </a:extLst>
          </p:cNvPr>
          <p:cNvSpPr/>
          <p:nvPr/>
        </p:nvSpPr>
        <p:spPr>
          <a:xfrm>
            <a:off x="2952885" y="32834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extBox 462">
            <a:extLst>
              <a:ext uri="{FF2B5EF4-FFF2-40B4-BE49-F238E27FC236}">
                <a16:creationId xmlns:a16="http://schemas.microsoft.com/office/drawing/2014/main" id="{8DBC4912-1248-4F8A-9C19-004AB6A55F05}"/>
              </a:ext>
            </a:extLst>
          </p:cNvPr>
          <p:cNvSpPr txBox="1"/>
          <p:nvPr/>
        </p:nvSpPr>
        <p:spPr>
          <a:xfrm rot="16200000">
            <a:off x="-163538" y="1898183"/>
            <a:ext cx="696409" cy="369332"/>
          </a:xfrm>
          <a:prstGeom prst="rect">
            <a:avLst/>
          </a:prstGeom>
          <a:noFill/>
        </p:spPr>
        <p:txBody>
          <a:bodyPr wrap="none" rtlCol="0">
            <a:spAutoFit/>
          </a:bodyPr>
          <a:lstStyle/>
          <a:p>
            <a:r>
              <a:rPr lang="en-US" dirty="0">
                <a:solidFill>
                  <a:srgbClr val="00B050"/>
                </a:solidFill>
              </a:rPr>
              <a:t>Vitals</a:t>
            </a:r>
          </a:p>
        </p:txBody>
      </p:sp>
      <p:sp>
        <p:nvSpPr>
          <p:cNvPr id="464" name="Rectangle: Rounded Corners 463">
            <a:extLst>
              <a:ext uri="{FF2B5EF4-FFF2-40B4-BE49-F238E27FC236}">
                <a16:creationId xmlns:a16="http://schemas.microsoft.com/office/drawing/2014/main" id="{DFCFDFAD-3324-42EE-8690-DBC0AA737B1D}"/>
              </a:ext>
            </a:extLst>
          </p:cNvPr>
          <p:cNvSpPr/>
          <p:nvPr/>
        </p:nvSpPr>
        <p:spPr>
          <a:xfrm>
            <a:off x="5383673" y="10268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extBox 464">
            <a:extLst>
              <a:ext uri="{FF2B5EF4-FFF2-40B4-BE49-F238E27FC236}">
                <a16:creationId xmlns:a16="http://schemas.microsoft.com/office/drawing/2014/main" id="{680D9324-8E06-4822-8587-CA1F0F9C4420}"/>
              </a:ext>
            </a:extLst>
          </p:cNvPr>
          <p:cNvSpPr txBox="1"/>
          <p:nvPr/>
        </p:nvSpPr>
        <p:spPr>
          <a:xfrm>
            <a:off x="5320610" y="1005803"/>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466" name="Rectangle: Rounded Corners 465">
            <a:extLst>
              <a:ext uri="{FF2B5EF4-FFF2-40B4-BE49-F238E27FC236}">
                <a16:creationId xmlns:a16="http://schemas.microsoft.com/office/drawing/2014/main" id="{809561A9-3DF3-481A-B227-65FC56BC423C}"/>
              </a:ext>
            </a:extLst>
          </p:cNvPr>
          <p:cNvSpPr/>
          <p:nvPr/>
        </p:nvSpPr>
        <p:spPr>
          <a:xfrm>
            <a:off x="5388590" y="13168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extBox 466">
            <a:extLst>
              <a:ext uri="{FF2B5EF4-FFF2-40B4-BE49-F238E27FC236}">
                <a16:creationId xmlns:a16="http://schemas.microsoft.com/office/drawing/2014/main" id="{6CA00723-C641-4814-8AB8-E3152AE439C8}"/>
              </a:ext>
            </a:extLst>
          </p:cNvPr>
          <p:cNvSpPr txBox="1"/>
          <p:nvPr/>
        </p:nvSpPr>
        <p:spPr>
          <a:xfrm>
            <a:off x="5325527" y="1295855"/>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468" name="Rectangle: Rounded Corners 467">
            <a:extLst>
              <a:ext uri="{FF2B5EF4-FFF2-40B4-BE49-F238E27FC236}">
                <a16:creationId xmlns:a16="http://schemas.microsoft.com/office/drawing/2014/main" id="{802A700A-B220-48E3-8F2C-D80E971EB58A}"/>
              </a:ext>
            </a:extLst>
          </p:cNvPr>
          <p:cNvSpPr/>
          <p:nvPr/>
        </p:nvSpPr>
        <p:spPr>
          <a:xfrm>
            <a:off x="5393506" y="16069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extBox 468">
            <a:extLst>
              <a:ext uri="{FF2B5EF4-FFF2-40B4-BE49-F238E27FC236}">
                <a16:creationId xmlns:a16="http://schemas.microsoft.com/office/drawing/2014/main" id="{4633E94E-A06F-4324-BC1D-E6AAB1AF2C0A}"/>
              </a:ext>
            </a:extLst>
          </p:cNvPr>
          <p:cNvSpPr txBox="1"/>
          <p:nvPr/>
        </p:nvSpPr>
        <p:spPr>
          <a:xfrm>
            <a:off x="5330443" y="1585907"/>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sp>
        <p:nvSpPr>
          <p:cNvPr id="470" name="Rectangle: Rounded Corners 469">
            <a:extLst>
              <a:ext uri="{FF2B5EF4-FFF2-40B4-BE49-F238E27FC236}">
                <a16:creationId xmlns:a16="http://schemas.microsoft.com/office/drawing/2014/main" id="{B619DFED-FF3A-42E1-A738-3914D3115941}"/>
              </a:ext>
            </a:extLst>
          </p:cNvPr>
          <p:cNvSpPr/>
          <p:nvPr/>
        </p:nvSpPr>
        <p:spPr>
          <a:xfrm>
            <a:off x="5398422" y="21793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extBox 470">
            <a:extLst>
              <a:ext uri="{FF2B5EF4-FFF2-40B4-BE49-F238E27FC236}">
                <a16:creationId xmlns:a16="http://schemas.microsoft.com/office/drawing/2014/main" id="{085ED022-8B43-432E-9200-00BA1AF6D276}"/>
              </a:ext>
            </a:extLst>
          </p:cNvPr>
          <p:cNvSpPr txBox="1"/>
          <p:nvPr/>
        </p:nvSpPr>
        <p:spPr>
          <a:xfrm>
            <a:off x="5335359" y="2158352"/>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cxnSp>
        <p:nvCxnSpPr>
          <p:cNvPr id="472" name="Straight Connector 471">
            <a:extLst>
              <a:ext uri="{FF2B5EF4-FFF2-40B4-BE49-F238E27FC236}">
                <a16:creationId xmlns:a16="http://schemas.microsoft.com/office/drawing/2014/main" id="{EA335F15-DD87-4C0D-81CF-AC44C99A62BB}"/>
              </a:ext>
            </a:extLst>
          </p:cNvPr>
          <p:cNvCxnSpPr/>
          <p:nvPr/>
        </p:nvCxnSpPr>
        <p:spPr>
          <a:xfrm>
            <a:off x="5383351" y="1262294"/>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2CA26EBB-1152-4B97-8E43-D1BC16B9011D}"/>
              </a:ext>
            </a:extLst>
          </p:cNvPr>
          <p:cNvCxnSpPr/>
          <p:nvPr/>
        </p:nvCxnSpPr>
        <p:spPr>
          <a:xfrm>
            <a:off x="5388267" y="1552345"/>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2AA77954-5E1C-470E-B64D-570C21EF8719}"/>
              </a:ext>
            </a:extLst>
          </p:cNvPr>
          <p:cNvCxnSpPr/>
          <p:nvPr/>
        </p:nvCxnSpPr>
        <p:spPr>
          <a:xfrm>
            <a:off x="5383351" y="2124792"/>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475" name="Rectangle 474">
            <a:extLst>
              <a:ext uri="{FF2B5EF4-FFF2-40B4-BE49-F238E27FC236}">
                <a16:creationId xmlns:a16="http://schemas.microsoft.com/office/drawing/2014/main" id="{618D33EB-335E-453F-9E0C-D3D933D9514D}"/>
              </a:ext>
            </a:extLst>
          </p:cNvPr>
          <p:cNvSpPr/>
          <p:nvPr/>
        </p:nvSpPr>
        <p:spPr>
          <a:xfrm>
            <a:off x="5385152" y="825989"/>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Rounded Corners 475">
            <a:extLst>
              <a:ext uri="{FF2B5EF4-FFF2-40B4-BE49-F238E27FC236}">
                <a16:creationId xmlns:a16="http://schemas.microsoft.com/office/drawing/2014/main" id="{4587F477-8DC6-4478-BFAF-1D3E5721BAB8}"/>
              </a:ext>
            </a:extLst>
          </p:cNvPr>
          <p:cNvSpPr/>
          <p:nvPr/>
        </p:nvSpPr>
        <p:spPr>
          <a:xfrm>
            <a:off x="5373539" y="8230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9C84AEA7-A110-47EB-9FA8-9739B7B95D31}"/>
              </a:ext>
            </a:extLst>
          </p:cNvPr>
          <p:cNvSpPr/>
          <p:nvPr/>
        </p:nvSpPr>
        <p:spPr>
          <a:xfrm>
            <a:off x="1747632" y="3297645"/>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TextBox 477">
            <a:extLst>
              <a:ext uri="{FF2B5EF4-FFF2-40B4-BE49-F238E27FC236}">
                <a16:creationId xmlns:a16="http://schemas.microsoft.com/office/drawing/2014/main" id="{0DF08293-3175-425C-A756-9E66ED6CAB1B}"/>
              </a:ext>
            </a:extLst>
          </p:cNvPr>
          <p:cNvSpPr txBox="1"/>
          <p:nvPr/>
        </p:nvSpPr>
        <p:spPr>
          <a:xfrm>
            <a:off x="1683230" y="3273656"/>
            <a:ext cx="1250731" cy="246221"/>
          </a:xfrm>
          <a:prstGeom prst="rect">
            <a:avLst/>
          </a:prstGeom>
          <a:noFill/>
        </p:spPr>
        <p:txBody>
          <a:bodyPr wrap="square" rtlCol="0">
            <a:spAutoFit/>
          </a:bodyPr>
          <a:lstStyle/>
          <a:p>
            <a:r>
              <a:rPr lang="en-US" sz="1000" dirty="0" err="1"/>
              <a:t>Lintig</a:t>
            </a:r>
            <a:endParaRPr lang="en-US" sz="1000" dirty="0"/>
          </a:p>
        </p:txBody>
      </p:sp>
      <p:sp>
        <p:nvSpPr>
          <p:cNvPr id="479" name="Rectangle: Rounded Corners 478">
            <a:extLst>
              <a:ext uri="{FF2B5EF4-FFF2-40B4-BE49-F238E27FC236}">
                <a16:creationId xmlns:a16="http://schemas.microsoft.com/office/drawing/2014/main" id="{8C77213B-18AA-425D-BF80-81B1BC9906DA}"/>
              </a:ext>
            </a:extLst>
          </p:cNvPr>
          <p:cNvSpPr/>
          <p:nvPr/>
        </p:nvSpPr>
        <p:spPr>
          <a:xfrm>
            <a:off x="1746293" y="32946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Rounded Corners 479">
            <a:extLst>
              <a:ext uri="{FF2B5EF4-FFF2-40B4-BE49-F238E27FC236}">
                <a16:creationId xmlns:a16="http://schemas.microsoft.com/office/drawing/2014/main" id="{95E21E66-A1E0-49EA-8D82-65FB18EEC55B}"/>
              </a:ext>
            </a:extLst>
          </p:cNvPr>
          <p:cNvSpPr/>
          <p:nvPr/>
        </p:nvSpPr>
        <p:spPr>
          <a:xfrm>
            <a:off x="5404504" y="19007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a:extLst>
              <a:ext uri="{FF2B5EF4-FFF2-40B4-BE49-F238E27FC236}">
                <a16:creationId xmlns:a16="http://schemas.microsoft.com/office/drawing/2014/main" id="{4C902DBD-55B2-4146-B7CE-380DB06D0F39}"/>
              </a:ext>
            </a:extLst>
          </p:cNvPr>
          <p:cNvSpPr txBox="1"/>
          <p:nvPr/>
        </p:nvSpPr>
        <p:spPr>
          <a:xfrm>
            <a:off x="5341441" y="1879709"/>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482" name="Straight Connector 481">
            <a:extLst>
              <a:ext uri="{FF2B5EF4-FFF2-40B4-BE49-F238E27FC236}">
                <a16:creationId xmlns:a16="http://schemas.microsoft.com/office/drawing/2014/main" id="{D360D824-3C14-450E-8D8D-FAEC45F412DD}"/>
              </a:ext>
            </a:extLst>
          </p:cNvPr>
          <p:cNvCxnSpPr/>
          <p:nvPr/>
        </p:nvCxnSpPr>
        <p:spPr>
          <a:xfrm>
            <a:off x="5399265" y="1846147"/>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483" name="Rectangle: Rounded Corners 482">
            <a:extLst>
              <a:ext uri="{FF2B5EF4-FFF2-40B4-BE49-F238E27FC236}">
                <a16:creationId xmlns:a16="http://schemas.microsoft.com/office/drawing/2014/main" id="{3533F4CD-1AA4-491C-8614-B09BC17D818D}"/>
              </a:ext>
            </a:extLst>
          </p:cNvPr>
          <p:cNvSpPr/>
          <p:nvPr/>
        </p:nvSpPr>
        <p:spPr>
          <a:xfrm>
            <a:off x="521566" y="36938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Rounded Corners 483">
            <a:extLst>
              <a:ext uri="{FF2B5EF4-FFF2-40B4-BE49-F238E27FC236}">
                <a16:creationId xmlns:a16="http://schemas.microsoft.com/office/drawing/2014/main" id="{DBF90747-4D99-4559-93AB-146FAADBB680}"/>
              </a:ext>
            </a:extLst>
          </p:cNvPr>
          <p:cNvSpPr/>
          <p:nvPr/>
        </p:nvSpPr>
        <p:spPr>
          <a:xfrm>
            <a:off x="524301" y="8741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extBox 484">
            <a:extLst>
              <a:ext uri="{FF2B5EF4-FFF2-40B4-BE49-F238E27FC236}">
                <a16:creationId xmlns:a16="http://schemas.microsoft.com/office/drawing/2014/main" id="{D871D25E-5891-4889-B26D-2DC85543AB70}"/>
              </a:ext>
            </a:extLst>
          </p:cNvPr>
          <p:cNvSpPr txBox="1"/>
          <p:nvPr/>
        </p:nvSpPr>
        <p:spPr>
          <a:xfrm>
            <a:off x="461238" y="853125"/>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486" name="Rectangle 485">
            <a:extLst>
              <a:ext uri="{FF2B5EF4-FFF2-40B4-BE49-F238E27FC236}">
                <a16:creationId xmlns:a16="http://schemas.microsoft.com/office/drawing/2014/main" id="{8C4E5233-9486-4B9B-8472-2F3C8EBAB4D1}"/>
              </a:ext>
            </a:extLst>
          </p:cNvPr>
          <p:cNvSpPr/>
          <p:nvPr/>
        </p:nvSpPr>
        <p:spPr>
          <a:xfrm>
            <a:off x="530476" y="87650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a:extLst>
              <a:ext uri="{FF2B5EF4-FFF2-40B4-BE49-F238E27FC236}">
                <a16:creationId xmlns:a16="http://schemas.microsoft.com/office/drawing/2014/main" id="{802A0D18-86DB-4E34-A649-2DCC401B239A}"/>
              </a:ext>
            </a:extLst>
          </p:cNvPr>
          <p:cNvSpPr/>
          <p:nvPr/>
        </p:nvSpPr>
        <p:spPr>
          <a:xfrm>
            <a:off x="549943" y="129565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Rectangle: Rounded Corners 487">
            <a:extLst>
              <a:ext uri="{FF2B5EF4-FFF2-40B4-BE49-F238E27FC236}">
                <a16:creationId xmlns:a16="http://schemas.microsoft.com/office/drawing/2014/main" id="{EBDB9DC5-710D-4074-AB4F-6996CEAD1DAB}"/>
              </a:ext>
            </a:extLst>
          </p:cNvPr>
          <p:cNvSpPr/>
          <p:nvPr/>
        </p:nvSpPr>
        <p:spPr>
          <a:xfrm>
            <a:off x="530859" y="10799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25E248BE-A2B6-4766-AA02-81C3AAD7166F}"/>
              </a:ext>
            </a:extLst>
          </p:cNvPr>
          <p:cNvSpPr/>
          <p:nvPr/>
        </p:nvSpPr>
        <p:spPr>
          <a:xfrm>
            <a:off x="537034" y="109282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TextBox 489">
            <a:extLst>
              <a:ext uri="{FF2B5EF4-FFF2-40B4-BE49-F238E27FC236}">
                <a16:creationId xmlns:a16="http://schemas.microsoft.com/office/drawing/2014/main" id="{28AADDF6-DD89-4B3A-B2FD-5BCA84E3F21C}"/>
              </a:ext>
            </a:extLst>
          </p:cNvPr>
          <p:cNvSpPr txBox="1"/>
          <p:nvPr/>
        </p:nvSpPr>
        <p:spPr>
          <a:xfrm>
            <a:off x="467796" y="1058931"/>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491" name="Rectangle: Rounded Corners 490">
            <a:extLst>
              <a:ext uri="{FF2B5EF4-FFF2-40B4-BE49-F238E27FC236}">
                <a16:creationId xmlns:a16="http://schemas.microsoft.com/office/drawing/2014/main" id="{1AD646E3-1F63-4FF5-8E02-CDA78EB854E1}"/>
              </a:ext>
            </a:extLst>
          </p:cNvPr>
          <p:cNvSpPr/>
          <p:nvPr/>
        </p:nvSpPr>
        <p:spPr>
          <a:xfrm>
            <a:off x="538330" y="12926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extBox 491">
            <a:extLst>
              <a:ext uri="{FF2B5EF4-FFF2-40B4-BE49-F238E27FC236}">
                <a16:creationId xmlns:a16="http://schemas.microsoft.com/office/drawing/2014/main" id="{DFE27939-884C-47B6-A9DC-5FAFCCDE263B}"/>
              </a:ext>
            </a:extLst>
          </p:cNvPr>
          <p:cNvSpPr txBox="1"/>
          <p:nvPr/>
        </p:nvSpPr>
        <p:spPr>
          <a:xfrm>
            <a:off x="475267" y="1271669"/>
            <a:ext cx="1250731" cy="246221"/>
          </a:xfrm>
          <a:prstGeom prst="rect">
            <a:avLst/>
          </a:prstGeom>
          <a:noFill/>
        </p:spPr>
        <p:txBody>
          <a:bodyPr wrap="square" rtlCol="0">
            <a:spAutoFit/>
          </a:bodyPr>
          <a:lstStyle/>
          <a:p>
            <a:r>
              <a:rPr lang="en-US" sz="1000" dirty="0"/>
              <a:t>An</a:t>
            </a:r>
          </a:p>
        </p:txBody>
      </p:sp>
      <p:sp>
        <p:nvSpPr>
          <p:cNvPr id="493" name="Rectangle: Rounded Corners 492">
            <a:extLst>
              <a:ext uri="{FF2B5EF4-FFF2-40B4-BE49-F238E27FC236}">
                <a16:creationId xmlns:a16="http://schemas.microsoft.com/office/drawing/2014/main" id="{F5F25316-A91C-426B-A54B-4799A953679D}"/>
              </a:ext>
            </a:extLst>
          </p:cNvPr>
          <p:cNvSpPr/>
          <p:nvPr/>
        </p:nvSpPr>
        <p:spPr>
          <a:xfrm>
            <a:off x="532979" y="16931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xtBox 493">
            <a:extLst>
              <a:ext uri="{FF2B5EF4-FFF2-40B4-BE49-F238E27FC236}">
                <a16:creationId xmlns:a16="http://schemas.microsoft.com/office/drawing/2014/main" id="{291882DE-F97E-48DF-A583-6C6BABE7D4FD}"/>
              </a:ext>
            </a:extLst>
          </p:cNvPr>
          <p:cNvSpPr txBox="1"/>
          <p:nvPr/>
        </p:nvSpPr>
        <p:spPr>
          <a:xfrm>
            <a:off x="469916" y="1672148"/>
            <a:ext cx="1250731" cy="246221"/>
          </a:xfrm>
          <a:prstGeom prst="rect">
            <a:avLst/>
          </a:prstGeom>
          <a:noFill/>
        </p:spPr>
        <p:txBody>
          <a:bodyPr wrap="square" rtlCol="0">
            <a:spAutoFit/>
          </a:bodyPr>
          <a:lstStyle/>
          <a:p>
            <a:r>
              <a:rPr lang="en-US" sz="1000" dirty="0"/>
              <a:t>Hans</a:t>
            </a:r>
          </a:p>
        </p:txBody>
      </p:sp>
      <p:sp>
        <p:nvSpPr>
          <p:cNvPr id="495" name="Rectangle: Rounded Corners 494">
            <a:extLst>
              <a:ext uri="{FF2B5EF4-FFF2-40B4-BE49-F238E27FC236}">
                <a16:creationId xmlns:a16="http://schemas.microsoft.com/office/drawing/2014/main" id="{77F7806C-77F4-4222-AB8C-D665699DB4F1}"/>
              </a:ext>
            </a:extLst>
          </p:cNvPr>
          <p:cNvSpPr/>
          <p:nvPr/>
        </p:nvSpPr>
        <p:spPr>
          <a:xfrm>
            <a:off x="532979" y="190271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extBox 495">
            <a:extLst>
              <a:ext uri="{FF2B5EF4-FFF2-40B4-BE49-F238E27FC236}">
                <a16:creationId xmlns:a16="http://schemas.microsoft.com/office/drawing/2014/main" id="{32D90730-CD41-4077-A730-75B2F0F4B2C2}"/>
              </a:ext>
            </a:extLst>
          </p:cNvPr>
          <p:cNvSpPr txBox="1"/>
          <p:nvPr/>
        </p:nvSpPr>
        <p:spPr>
          <a:xfrm>
            <a:off x="469916" y="1881698"/>
            <a:ext cx="1250731" cy="246221"/>
          </a:xfrm>
          <a:prstGeom prst="rect">
            <a:avLst/>
          </a:prstGeom>
          <a:noFill/>
        </p:spPr>
        <p:txBody>
          <a:bodyPr wrap="square" rtlCol="0">
            <a:spAutoFit/>
          </a:bodyPr>
          <a:lstStyle/>
          <a:p>
            <a:r>
              <a:rPr lang="en-US" sz="1000" dirty="0" err="1"/>
              <a:t>Rathje</a:t>
            </a:r>
            <a:endParaRPr lang="en-US" sz="1000" dirty="0"/>
          </a:p>
        </p:txBody>
      </p:sp>
      <p:sp>
        <p:nvSpPr>
          <p:cNvPr id="497" name="Rectangle: Rounded Corners 496">
            <a:extLst>
              <a:ext uri="{FF2B5EF4-FFF2-40B4-BE49-F238E27FC236}">
                <a16:creationId xmlns:a16="http://schemas.microsoft.com/office/drawing/2014/main" id="{576FE438-B4EB-471A-B60F-1D62FD4C55AB}"/>
              </a:ext>
            </a:extLst>
          </p:cNvPr>
          <p:cNvSpPr/>
          <p:nvPr/>
        </p:nvSpPr>
        <p:spPr>
          <a:xfrm>
            <a:off x="532979" y="21122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extBox 497">
            <a:extLst>
              <a:ext uri="{FF2B5EF4-FFF2-40B4-BE49-F238E27FC236}">
                <a16:creationId xmlns:a16="http://schemas.microsoft.com/office/drawing/2014/main" id="{D72D9963-89D8-44C8-A342-6080371463D8}"/>
              </a:ext>
            </a:extLst>
          </p:cNvPr>
          <p:cNvSpPr txBox="1"/>
          <p:nvPr/>
        </p:nvSpPr>
        <p:spPr>
          <a:xfrm>
            <a:off x="469916" y="2091248"/>
            <a:ext cx="1250731" cy="246221"/>
          </a:xfrm>
          <a:prstGeom prst="rect">
            <a:avLst/>
          </a:prstGeom>
          <a:noFill/>
        </p:spPr>
        <p:txBody>
          <a:bodyPr wrap="square" rtlCol="0">
            <a:spAutoFit/>
          </a:bodyPr>
          <a:lstStyle/>
          <a:p>
            <a:r>
              <a:rPr lang="en-US" sz="1000" dirty="0" err="1"/>
              <a:t>Trin</a:t>
            </a:r>
            <a:r>
              <a:rPr lang="en-US" sz="1000" dirty="0"/>
              <a:t> Lisbeth</a:t>
            </a:r>
          </a:p>
        </p:txBody>
      </p:sp>
      <p:sp>
        <p:nvSpPr>
          <p:cNvPr id="499" name="Rectangle 498">
            <a:extLst>
              <a:ext uri="{FF2B5EF4-FFF2-40B4-BE49-F238E27FC236}">
                <a16:creationId xmlns:a16="http://schemas.microsoft.com/office/drawing/2014/main" id="{9CC52E14-1668-45C0-A187-88DCB145A152}"/>
              </a:ext>
            </a:extLst>
          </p:cNvPr>
          <p:cNvSpPr/>
          <p:nvPr/>
        </p:nvSpPr>
        <p:spPr>
          <a:xfrm>
            <a:off x="544592" y="1696137"/>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3709AC0D-BCDA-4440-98C8-1FCE84BA5F94}"/>
              </a:ext>
            </a:extLst>
          </p:cNvPr>
          <p:cNvSpPr/>
          <p:nvPr/>
        </p:nvSpPr>
        <p:spPr>
          <a:xfrm>
            <a:off x="544592" y="1905687"/>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4424A518-5B66-4EFD-8FBC-2475E7AFC951}"/>
              </a:ext>
            </a:extLst>
          </p:cNvPr>
          <p:cNvSpPr/>
          <p:nvPr/>
        </p:nvSpPr>
        <p:spPr>
          <a:xfrm>
            <a:off x="544592" y="2115237"/>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Rounded Corners 501">
            <a:extLst>
              <a:ext uri="{FF2B5EF4-FFF2-40B4-BE49-F238E27FC236}">
                <a16:creationId xmlns:a16="http://schemas.microsoft.com/office/drawing/2014/main" id="{CE63D8B8-677A-4FA8-82B7-F4BBB34767BB}"/>
              </a:ext>
            </a:extLst>
          </p:cNvPr>
          <p:cNvSpPr/>
          <p:nvPr/>
        </p:nvSpPr>
        <p:spPr>
          <a:xfrm>
            <a:off x="536939" y="1499501"/>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extBox 502">
            <a:extLst>
              <a:ext uri="{FF2B5EF4-FFF2-40B4-BE49-F238E27FC236}">
                <a16:creationId xmlns:a16="http://schemas.microsoft.com/office/drawing/2014/main" id="{51FA20A0-8D47-41A0-9953-54888D779A08}"/>
              </a:ext>
            </a:extLst>
          </p:cNvPr>
          <p:cNvSpPr txBox="1"/>
          <p:nvPr/>
        </p:nvSpPr>
        <p:spPr>
          <a:xfrm>
            <a:off x="473876" y="1459026"/>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522" name="TextBox 521">
            <a:extLst>
              <a:ext uri="{FF2B5EF4-FFF2-40B4-BE49-F238E27FC236}">
                <a16:creationId xmlns:a16="http://schemas.microsoft.com/office/drawing/2014/main" id="{953F5BA1-2C29-4BB9-A40B-51BCB716B702}"/>
              </a:ext>
            </a:extLst>
          </p:cNvPr>
          <p:cNvSpPr txBox="1"/>
          <p:nvPr/>
        </p:nvSpPr>
        <p:spPr>
          <a:xfrm rot="16200000">
            <a:off x="-290785" y="4881607"/>
            <a:ext cx="950901" cy="369332"/>
          </a:xfrm>
          <a:prstGeom prst="rect">
            <a:avLst/>
          </a:prstGeom>
          <a:noFill/>
        </p:spPr>
        <p:txBody>
          <a:bodyPr wrap="none" rtlCol="0">
            <a:spAutoFit/>
          </a:bodyPr>
          <a:lstStyle/>
          <a:p>
            <a:r>
              <a:rPr lang="en-US" dirty="0">
                <a:solidFill>
                  <a:srgbClr val="00B050"/>
                </a:solidFill>
              </a:rPr>
              <a:t>Spouses</a:t>
            </a:r>
          </a:p>
        </p:txBody>
      </p:sp>
      <p:sp>
        <p:nvSpPr>
          <p:cNvPr id="525" name="TextBox 524">
            <a:extLst>
              <a:ext uri="{FF2B5EF4-FFF2-40B4-BE49-F238E27FC236}">
                <a16:creationId xmlns:a16="http://schemas.microsoft.com/office/drawing/2014/main" id="{A81B0F59-7223-4385-9E50-0507CCD1AF9D}"/>
              </a:ext>
            </a:extLst>
          </p:cNvPr>
          <p:cNvSpPr txBox="1"/>
          <p:nvPr/>
        </p:nvSpPr>
        <p:spPr>
          <a:xfrm>
            <a:off x="3209226" y="6406952"/>
            <a:ext cx="343364" cy="369332"/>
          </a:xfrm>
          <a:prstGeom prst="rect">
            <a:avLst/>
          </a:prstGeom>
          <a:noFill/>
        </p:spPr>
        <p:txBody>
          <a:bodyPr wrap="none" rtlCol="0">
            <a:spAutoFit/>
          </a:bodyPr>
          <a:lstStyle/>
          <a:p>
            <a:r>
              <a:rPr lang="en-US" dirty="0"/>
              <a:t>…</a:t>
            </a:r>
          </a:p>
        </p:txBody>
      </p:sp>
      <p:sp>
        <p:nvSpPr>
          <p:cNvPr id="528" name="Rectangle: Rounded Corners 527">
            <a:extLst>
              <a:ext uri="{FF2B5EF4-FFF2-40B4-BE49-F238E27FC236}">
                <a16:creationId xmlns:a16="http://schemas.microsoft.com/office/drawing/2014/main" id="{2EC57B9B-D376-4640-AE4E-587D9DF6A6FF}"/>
              </a:ext>
            </a:extLst>
          </p:cNvPr>
          <p:cNvSpPr/>
          <p:nvPr/>
        </p:nvSpPr>
        <p:spPr>
          <a:xfrm>
            <a:off x="5491979" y="56826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9" name="Straight Connector 528">
            <a:extLst>
              <a:ext uri="{FF2B5EF4-FFF2-40B4-BE49-F238E27FC236}">
                <a16:creationId xmlns:a16="http://schemas.microsoft.com/office/drawing/2014/main" id="{3A01167F-8912-4D83-BE03-48C85D97B2A2}"/>
              </a:ext>
            </a:extLst>
          </p:cNvPr>
          <p:cNvCxnSpPr/>
          <p:nvPr/>
        </p:nvCxnSpPr>
        <p:spPr>
          <a:xfrm>
            <a:off x="5507195" y="5633768"/>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530" name="TextBox 529">
            <a:extLst>
              <a:ext uri="{FF2B5EF4-FFF2-40B4-BE49-F238E27FC236}">
                <a16:creationId xmlns:a16="http://schemas.microsoft.com/office/drawing/2014/main" id="{4A43D920-A4C6-4348-B5E2-A4A07E746864}"/>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531" name="Oval 530">
            <a:extLst>
              <a:ext uri="{FF2B5EF4-FFF2-40B4-BE49-F238E27FC236}">
                <a16:creationId xmlns:a16="http://schemas.microsoft.com/office/drawing/2014/main" id="{4EEA8E22-7051-4998-A4B3-FB38FF2BC499}"/>
              </a:ext>
            </a:extLst>
          </p:cNvPr>
          <p:cNvSpPr/>
          <p:nvPr/>
        </p:nvSpPr>
        <p:spPr>
          <a:xfrm>
            <a:off x="8675780" y="6199070"/>
            <a:ext cx="1908137" cy="255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03B86D9C-171E-4D11-848E-253D6F68047D}"/>
              </a:ext>
            </a:extLst>
          </p:cNvPr>
          <p:cNvSpPr/>
          <p:nvPr/>
        </p:nvSpPr>
        <p:spPr>
          <a:xfrm>
            <a:off x="532160" y="43397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F0BFB65A-256D-4627-9A04-3445B2942A21}"/>
              </a:ext>
            </a:extLst>
          </p:cNvPr>
          <p:cNvSpPr txBox="1"/>
          <p:nvPr/>
        </p:nvSpPr>
        <p:spPr>
          <a:xfrm>
            <a:off x="469097" y="4318742"/>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246" name="Rectangle 245">
            <a:extLst>
              <a:ext uri="{FF2B5EF4-FFF2-40B4-BE49-F238E27FC236}">
                <a16:creationId xmlns:a16="http://schemas.microsoft.com/office/drawing/2014/main" id="{10DB7B1C-E470-4E62-B669-241F1EA70616}"/>
              </a:ext>
            </a:extLst>
          </p:cNvPr>
          <p:cNvSpPr/>
          <p:nvPr/>
        </p:nvSpPr>
        <p:spPr>
          <a:xfrm>
            <a:off x="538335" y="434212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a:extLst>
              <a:ext uri="{FF2B5EF4-FFF2-40B4-BE49-F238E27FC236}">
                <a16:creationId xmlns:a16="http://schemas.microsoft.com/office/drawing/2014/main" id="{77B7988C-E387-4E45-AF21-286D643E31B0}"/>
              </a:ext>
            </a:extLst>
          </p:cNvPr>
          <p:cNvSpPr/>
          <p:nvPr/>
        </p:nvSpPr>
        <p:spPr>
          <a:xfrm>
            <a:off x="557802" y="4761275"/>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Rounded Corners 247">
            <a:extLst>
              <a:ext uri="{FF2B5EF4-FFF2-40B4-BE49-F238E27FC236}">
                <a16:creationId xmlns:a16="http://schemas.microsoft.com/office/drawing/2014/main" id="{7B0DA2D7-F965-4454-9C0F-3C4A404CB078}"/>
              </a:ext>
            </a:extLst>
          </p:cNvPr>
          <p:cNvSpPr/>
          <p:nvPr/>
        </p:nvSpPr>
        <p:spPr>
          <a:xfrm>
            <a:off x="538718" y="4545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EE377B0C-7EC8-4CF1-8BB5-CC5DB75D672F}"/>
              </a:ext>
            </a:extLst>
          </p:cNvPr>
          <p:cNvSpPr/>
          <p:nvPr/>
        </p:nvSpPr>
        <p:spPr>
          <a:xfrm>
            <a:off x="544893" y="4558442"/>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TextBox 249">
            <a:extLst>
              <a:ext uri="{FF2B5EF4-FFF2-40B4-BE49-F238E27FC236}">
                <a16:creationId xmlns:a16="http://schemas.microsoft.com/office/drawing/2014/main" id="{716AC0D6-8E01-4C25-9AEE-3A24C460B824}"/>
              </a:ext>
            </a:extLst>
          </p:cNvPr>
          <p:cNvSpPr txBox="1"/>
          <p:nvPr/>
        </p:nvSpPr>
        <p:spPr>
          <a:xfrm>
            <a:off x="475655" y="4524548"/>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267" name="Rectangle: Rounded Corners 266">
            <a:extLst>
              <a:ext uri="{FF2B5EF4-FFF2-40B4-BE49-F238E27FC236}">
                <a16:creationId xmlns:a16="http://schemas.microsoft.com/office/drawing/2014/main" id="{1061AE5A-A01A-4147-A708-DD22CEB9E5BD}"/>
              </a:ext>
            </a:extLst>
          </p:cNvPr>
          <p:cNvSpPr/>
          <p:nvPr/>
        </p:nvSpPr>
        <p:spPr>
          <a:xfrm>
            <a:off x="546189" y="4758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267">
            <a:extLst>
              <a:ext uri="{FF2B5EF4-FFF2-40B4-BE49-F238E27FC236}">
                <a16:creationId xmlns:a16="http://schemas.microsoft.com/office/drawing/2014/main" id="{9AB64A89-ED6C-4663-9D62-6E4639818AB5}"/>
              </a:ext>
            </a:extLst>
          </p:cNvPr>
          <p:cNvSpPr txBox="1"/>
          <p:nvPr/>
        </p:nvSpPr>
        <p:spPr>
          <a:xfrm>
            <a:off x="483126" y="4737286"/>
            <a:ext cx="1250731" cy="246221"/>
          </a:xfrm>
          <a:prstGeom prst="rect">
            <a:avLst/>
          </a:prstGeom>
          <a:noFill/>
        </p:spPr>
        <p:txBody>
          <a:bodyPr wrap="square" rtlCol="0">
            <a:spAutoFit/>
          </a:bodyPr>
          <a:lstStyle/>
          <a:p>
            <a:r>
              <a:rPr lang="en-US" sz="1000" dirty="0"/>
              <a:t>An</a:t>
            </a:r>
          </a:p>
        </p:txBody>
      </p:sp>
      <p:sp>
        <p:nvSpPr>
          <p:cNvPr id="269" name="Rectangle: Rounded Corners 268">
            <a:extLst>
              <a:ext uri="{FF2B5EF4-FFF2-40B4-BE49-F238E27FC236}">
                <a16:creationId xmlns:a16="http://schemas.microsoft.com/office/drawing/2014/main" id="{E879021C-D559-4A39-B8AE-C9B0C8C91314}"/>
              </a:ext>
            </a:extLst>
          </p:cNvPr>
          <p:cNvSpPr/>
          <p:nvPr/>
        </p:nvSpPr>
        <p:spPr>
          <a:xfrm>
            <a:off x="540838" y="53900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a:extLst>
              <a:ext uri="{FF2B5EF4-FFF2-40B4-BE49-F238E27FC236}">
                <a16:creationId xmlns:a16="http://schemas.microsoft.com/office/drawing/2014/main" id="{9C7F4A38-8B1A-4034-879F-5680A7114C56}"/>
              </a:ext>
            </a:extLst>
          </p:cNvPr>
          <p:cNvSpPr txBox="1"/>
          <p:nvPr/>
        </p:nvSpPr>
        <p:spPr>
          <a:xfrm>
            <a:off x="477775" y="5368985"/>
            <a:ext cx="1250731" cy="246221"/>
          </a:xfrm>
          <a:prstGeom prst="rect">
            <a:avLst/>
          </a:prstGeom>
          <a:noFill/>
        </p:spPr>
        <p:txBody>
          <a:bodyPr wrap="square" rtlCol="0">
            <a:spAutoFit/>
          </a:bodyPr>
          <a:lstStyle/>
          <a:p>
            <a:r>
              <a:rPr lang="en-US" sz="1000" dirty="0"/>
              <a:t>Hans</a:t>
            </a:r>
          </a:p>
        </p:txBody>
      </p:sp>
      <p:sp>
        <p:nvSpPr>
          <p:cNvPr id="271" name="Rectangle: Rounded Corners 270">
            <a:extLst>
              <a:ext uri="{FF2B5EF4-FFF2-40B4-BE49-F238E27FC236}">
                <a16:creationId xmlns:a16="http://schemas.microsoft.com/office/drawing/2014/main" id="{7A4B23D0-47CA-4F51-906E-8512E53F9ABD}"/>
              </a:ext>
            </a:extLst>
          </p:cNvPr>
          <p:cNvSpPr/>
          <p:nvPr/>
        </p:nvSpPr>
        <p:spPr>
          <a:xfrm>
            <a:off x="540838" y="55995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a:extLst>
              <a:ext uri="{FF2B5EF4-FFF2-40B4-BE49-F238E27FC236}">
                <a16:creationId xmlns:a16="http://schemas.microsoft.com/office/drawing/2014/main" id="{791CCEFB-9FF9-4C42-8CF2-FF4BC34C6C28}"/>
              </a:ext>
            </a:extLst>
          </p:cNvPr>
          <p:cNvSpPr txBox="1"/>
          <p:nvPr/>
        </p:nvSpPr>
        <p:spPr>
          <a:xfrm>
            <a:off x="477775" y="5578535"/>
            <a:ext cx="1250731" cy="246221"/>
          </a:xfrm>
          <a:prstGeom prst="rect">
            <a:avLst/>
          </a:prstGeom>
          <a:noFill/>
        </p:spPr>
        <p:txBody>
          <a:bodyPr wrap="square" rtlCol="0">
            <a:spAutoFit/>
          </a:bodyPr>
          <a:lstStyle/>
          <a:p>
            <a:r>
              <a:rPr lang="en-US" sz="1000" dirty="0" err="1"/>
              <a:t>Rathje</a:t>
            </a:r>
            <a:endParaRPr lang="en-US" sz="1000" dirty="0"/>
          </a:p>
        </p:txBody>
      </p:sp>
      <p:sp>
        <p:nvSpPr>
          <p:cNvPr id="289" name="Rectangle: Rounded Corners 288">
            <a:extLst>
              <a:ext uri="{FF2B5EF4-FFF2-40B4-BE49-F238E27FC236}">
                <a16:creationId xmlns:a16="http://schemas.microsoft.com/office/drawing/2014/main" id="{8F5BBA54-CDCC-425F-83DF-68F639440E68}"/>
              </a:ext>
            </a:extLst>
          </p:cNvPr>
          <p:cNvSpPr/>
          <p:nvPr/>
        </p:nvSpPr>
        <p:spPr>
          <a:xfrm>
            <a:off x="540838" y="58091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xtBox 289">
            <a:extLst>
              <a:ext uri="{FF2B5EF4-FFF2-40B4-BE49-F238E27FC236}">
                <a16:creationId xmlns:a16="http://schemas.microsoft.com/office/drawing/2014/main" id="{B1DC1741-AFD6-484F-BF2D-A61D359D585B}"/>
              </a:ext>
            </a:extLst>
          </p:cNvPr>
          <p:cNvSpPr txBox="1"/>
          <p:nvPr/>
        </p:nvSpPr>
        <p:spPr>
          <a:xfrm>
            <a:off x="477775" y="5788085"/>
            <a:ext cx="1250731" cy="246221"/>
          </a:xfrm>
          <a:prstGeom prst="rect">
            <a:avLst/>
          </a:prstGeom>
          <a:noFill/>
        </p:spPr>
        <p:txBody>
          <a:bodyPr wrap="square" rtlCol="0">
            <a:spAutoFit/>
          </a:bodyPr>
          <a:lstStyle/>
          <a:p>
            <a:r>
              <a:rPr lang="en-US" sz="1000" dirty="0" err="1"/>
              <a:t>Trin</a:t>
            </a:r>
            <a:r>
              <a:rPr lang="en-US" sz="1000" dirty="0"/>
              <a:t> Lisbeth</a:t>
            </a:r>
          </a:p>
        </p:txBody>
      </p:sp>
      <p:sp>
        <p:nvSpPr>
          <p:cNvPr id="293" name="Rectangle 292">
            <a:extLst>
              <a:ext uri="{FF2B5EF4-FFF2-40B4-BE49-F238E27FC236}">
                <a16:creationId xmlns:a16="http://schemas.microsoft.com/office/drawing/2014/main" id="{0C193408-5285-489A-A0DB-6E35350BFDDD}"/>
              </a:ext>
            </a:extLst>
          </p:cNvPr>
          <p:cNvSpPr/>
          <p:nvPr/>
        </p:nvSpPr>
        <p:spPr>
          <a:xfrm>
            <a:off x="552451" y="539297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ADF24ED7-356D-409D-8A32-43166313DB5D}"/>
              </a:ext>
            </a:extLst>
          </p:cNvPr>
          <p:cNvSpPr/>
          <p:nvPr/>
        </p:nvSpPr>
        <p:spPr>
          <a:xfrm>
            <a:off x="552451" y="560252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05EE9D8C-DC3D-4316-8FC3-09E12B90DEA0}"/>
              </a:ext>
            </a:extLst>
          </p:cNvPr>
          <p:cNvSpPr/>
          <p:nvPr/>
        </p:nvSpPr>
        <p:spPr>
          <a:xfrm>
            <a:off x="552451" y="5812074"/>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Rounded Corners 295">
            <a:extLst>
              <a:ext uri="{FF2B5EF4-FFF2-40B4-BE49-F238E27FC236}">
                <a16:creationId xmlns:a16="http://schemas.microsoft.com/office/drawing/2014/main" id="{DF6C6B5F-508E-4CD5-88EB-5A9C1660BDBD}"/>
              </a:ext>
            </a:extLst>
          </p:cNvPr>
          <p:cNvSpPr/>
          <p:nvPr/>
        </p:nvSpPr>
        <p:spPr>
          <a:xfrm>
            <a:off x="544798" y="4965118"/>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a:extLst>
              <a:ext uri="{FF2B5EF4-FFF2-40B4-BE49-F238E27FC236}">
                <a16:creationId xmlns:a16="http://schemas.microsoft.com/office/drawing/2014/main" id="{9FA0E371-77F5-4F31-A257-3B94A1DEEF6D}"/>
              </a:ext>
            </a:extLst>
          </p:cNvPr>
          <p:cNvSpPr txBox="1"/>
          <p:nvPr/>
        </p:nvSpPr>
        <p:spPr>
          <a:xfrm>
            <a:off x="481735" y="4924643"/>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298" name="Rectangle 297">
            <a:extLst>
              <a:ext uri="{FF2B5EF4-FFF2-40B4-BE49-F238E27FC236}">
                <a16:creationId xmlns:a16="http://schemas.microsoft.com/office/drawing/2014/main" id="{18E64B7B-6F81-4393-9178-69A9759A3909}"/>
              </a:ext>
            </a:extLst>
          </p:cNvPr>
          <p:cNvSpPr/>
          <p:nvPr/>
        </p:nvSpPr>
        <p:spPr>
          <a:xfrm>
            <a:off x="552896" y="5186951"/>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Rounded Corners 298">
            <a:extLst>
              <a:ext uri="{FF2B5EF4-FFF2-40B4-BE49-F238E27FC236}">
                <a16:creationId xmlns:a16="http://schemas.microsoft.com/office/drawing/2014/main" id="{7E955B9C-2565-43EA-B86D-3A4AB3C2D85F}"/>
              </a:ext>
            </a:extLst>
          </p:cNvPr>
          <p:cNvSpPr/>
          <p:nvPr/>
        </p:nvSpPr>
        <p:spPr>
          <a:xfrm>
            <a:off x="541283" y="518398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xtBox 299">
            <a:extLst>
              <a:ext uri="{FF2B5EF4-FFF2-40B4-BE49-F238E27FC236}">
                <a16:creationId xmlns:a16="http://schemas.microsoft.com/office/drawing/2014/main" id="{2EE41025-F02C-4A8E-A195-E18367C75AB4}"/>
              </a:ext>
            </a:extLst>
          </p:cNvPr>
          <p:cNvSpPr txBox="1"/>
          <p:nvPr/>
        </p:nvSpPr>
        <p:spPr>
          <a:xfrm>
            <a:off x="478220" y="5162962"/>
            <a:ext cx="1250731" cy="246221"/>
          </a:xfrm>
          <a:prstGeom prst="rect">
            <a:avLst/>
          </a:prstGeom>
          <a:noFill/>
        </p:spPr>
        <p:txBody>
          <a:bodyPr wrap="square" rtlCol="0">
            <a:spAutoFit/>
          </a:bodyPr>
          <a:lstStyle/>
          <a:p>
            <a:r>
              <a:rPr lang="en-US" sz="1000" dirty="0"/>
              <a:t>Gerd Mohr</a:t>
            </a:r>
          </a:p>
        </p:txBody>
      </p:sp>
      <p:sp>
        <p:nvSpPr>
          <p:cNvPr id="301" name="Rectangle 300">
            <a:extLst>
              <a:ext uri="{FF2B5EF4-FFF2-40B4-BE49-F238E27FC236}">
                <a16:creationId xmlns:a16="http://schemas.microsoft.com/office/drawing/2014/main" id="{E822B5D1-8E53-4B08-AE68-CB5DA8BECAEA}"/>
              </a:ext>
            </a:extLst>
          </p:cNvPr>
          <p:cNvSpPr/>
          <p:nvPr/>
        </p:nvSpPr>
        <p:spPr>
          <a:xfrm>
            <a:off x="1765572" y="4557512"/>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Rounded Corners 301">
            <a:extLst>
              <a:ext uri="{FF2B5EF4-FFF2-40B4-BE49-F238E27FC236}">
                <a16:creationId xmlns:a16="http://schemas.microsoft.com/office/drawing/2014/main" id="{EDAF7746-C549-4B11-A2EF-154C4D7351DC}"/>
              </a:ext>
            </a:extLst>
          </p:cNvPr>
          <p:cNvSpPr/>
          <p:nvPr/>
        </p:nvSpPr>
        <p:spPr>
          <a:xfrm>
            <a:off x="1746488" y="43418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B350EFE6-AB07-4D41-897E-1B121DA50552}"/>
              </a:ext>
            </a:extLst>
          </p:cNvPr>
          <p:cNvSpPr/>
          <p:nvPr/>
        </p:nvSpPr>
        <p:spPr>
          <a:xfrm>
            <a:off x="1752663" y="435467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TextBox 303">
            <a:extLst>
              <a:ext uri="{FF2B5EF4-FFF2-40B4-BE49-F238E27FC236}">
                <a16:creationId xmlns:a16="http://schemas.microsoft.com/office/drawing/2014/main" id="{1B5D8958-8317-41DA-A193-A9DF61D1256E}"/>
              </a:ext>
            </a:extLst>
          </p:cNvPr>
          <p:cNvSpPr txBox="1"/>
          <p:nvPr/>
        </p:nvSpPr>
        <p:spPr>
          <a:xfrm>
            <a:off x="1683425" y="4320785"/>
            <a:ext cx="1250731" cy="246221"/>
          </a:xfrm>
          <a:prstGeom prst="rect">
            <a:avLst/>
          </a:prstGeom>
          <a:noFill/>
        </p:spPr>
        <p:txBody>
          <a:bodyPr wrap="square" rtlCol="0">
            <a:spAutoFit/>
          </a:bodyPr>
          <a:lstStyle/>
          <a:p>
            <a:r>
              <a:rPr lang="en-US" sz="1000" dirty="0"/>
              <a:t>B025</a:t>
            </a:r>
          </a:p>
        </p:txBody>
      </p:sp>
      <p:sp>
        <p:nvSpPr>
          <p:cNvPr id="305" name="Rectangle: Rounded Corners 304">
            <a:extLst>
              <a:ext uri="{FF2B5EF4-FFF2-40B4-BE49-F238E27FC236}">
                <a16:creationId xmlns:a16="http://schemas.microsoft.com/office/drawing/2014/main" id="{E9EEF0A2-50BA-4759-A41B-14F78C938DB4}"/>
              </a:ext>
            </a:extLst>
          </p:cNvPr>
          <p:cNvSpPr/>
          <p:nvPr/>
        </p:nvSpPr>
        <p:spPr>
          <a:xfrm>
            <a:off x="1753959" y="45545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7F7854FE-8B46-4AF8-BA42-73FBF74CD38E}"/>
              </a:ext>
            </a:extLst>
          </p:cNvPr>
          <p:cNvSpPr txBox="1"/>
          <p:nvPr/>
        </p:nvSpPr>
        <p:spPr>
          <a:xfrm>
            <a:off x="1690896" y="4533523"/>
            <a:ext cx="1250731" cy="246221"/>
          </a:xfrm>
          <a:prstGeom prst="rect">
            <a:avLst/>
          </a:prstGeom>
          <a:noFill/>
        </p:spPr>
        <p:txBody>
          <a:bodyPr wrap="square" rtlCol="0">
            <a:spAutoFit/>
          </a:bodyPr>
          <a:lstStyle/>
          <a:p>
            <a:r>
              <a:rPr lang="en-US" sz="1000" dirty="0" err="1"/>
              <a:t>Gretje</a:t>
            </a:r>
            <a:r>
              <a:rPr lang="en-US" sz="1000" dirty="0"/>
              <a:t> </a:t>
            </a:r>
            <a:r>
              <a:rPr lang="en-US" sz="1000" dirty="0" err="1"/>
              <a:t>Holweges</a:t>
            </a:r>
            <a:endParaRPr lang="en-US" sz="1000" dirty="0"/>
          </a:p>
        </p:txBody>
      </p:sp>
      <p:sp>
        <p:nvSpPr>
          <p:cNvPr id="307" name="Rectangle: Rounded Corners 306">
            <a:extLst>
              <a:ext uri="{FF2B5EF4-FFF2-40B4-BE49-F238E27FC236}">
                <a16:creationId xmlns:a16="http://schemas.microsoft.com/office/drawing/2014/main" id="{1CF4CD36-8A1C-4BA2-A4F5-9726D92EFDEC}"/>
              </a:ext>
            </a:extLst>
          </p:cNvPr>
          <p:cNvSpPr/>
          <p:nvPr/>
        </p:nvSpPr>
        <p:spPr>
          <a:xfrm>
            <a:off x="1773824" y="57996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a:extLst>
              <a:ext uri="{FF2B5EF4-FFF2-40B4-BE49-F238E27FC236}">
                <a16:creationId xmlns:a16="http://schemas.microsoft.com/office/drawing/2014/main" id="{66EA3B1E-86EB-4BDB-AEE6-D2518F1A8C00}"/>
              </a:ext>
            </a:extLst>
          </p:cNvPr>
          <p:cNvSpPr txBox="1"/>
          <p:nvPr/>
        </p:nvSpPr>
        <p:spPr>
          <a:xfrm>
            <a:off x="1710761" y="576738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25" name="Rectangle: Rounded Corners 324">
            <a:extLst>
              <a:ext uri="{FF2B5EF4-FFF2-40B4-BE49-F238E27FC236}">
                <a16:creationId xmlns:a16="http://schemas.microsoft.com/office/drawing/2014/main" id="{8F8E3FDA-4579-4158-A312-14F23F31E141}"/>
              </a:ext>
            </a:extLst>
          </p:cNvPr>
          <p:cNvSpPr/>
          <p:nvPr/>
        </p:nvSpPr>
        <p:spPr>
          <a:xfrm>
            <a:off x="1762701" y="5179987"/>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xtBox 326">
            <a:extLst>
              <a:ext uri="{FF2B5EF4-FFF2-40B4-BE49-F238E27FC236}">
                <a16:creationId xmlns:a16="http://schemas.microsoft.com/office/drawing/2014/main" id="{A7E7A699-46CA-4041-A6FF-50C420F16D36}"/>
              </a:ext>
            </a:extLst>
          </p:cNvPr>
          <p:cNvSpPr txBox="1"/>
          <p:nvPr/>
        </p:nvSpPr>
        <p:spPr>
          <a:xfrm>
            <a:off x="1699638" y="5139512"/>
            <a:ext cx="1250731" cy="246221"/>
          </a:xfrm>
          <a:prstGeom prst="rect">
            <a:avLst/>
          </a:prstGeom>
          <a:noFill/>
        </p:spPr>
        <p:txBody>
          <a:bodyPr wrap="square" rtlCol="0">
            <a:spAutoFit/>
          </a:bodyPr>
          <a:lstStyle/>
          <a:p>
            <a:r>
              <a:rPr lang="en-US" sz="1000" dirty="0"/>
              <a:t>Johann Hinrich Henk</a:t>
            </a:r>
          </a:p>
        </p:txBody>
      </p:sp>
      <p:sp>
        <p:nvSpPr>
          <p:cNvPr id="328" name="Rectangle 327">
            <a:extLst>
              <a:ext uri="{FF2B5EF4-FFF2-40B4-BE49-F238E27FC236}">
                <a16:creationId xmlns:a16="http://schemas.microsoft.com/office/drawing/2014/main" id="{521FC22E-DF16-4D00-80C8-EE4D73F90E54}"/>
              </a:ext>
            </a:extLst>
          </p:cNvPr>
          <p:cNvSpPr/>
          <p:nvPr/>
        </p:nvSpPr>
        <p:spPr>
          <a:xfrm>
            <a:off x="1778052" y="476758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Rounded Corners 331">
            <a:extLst>
              <a:ext uri="{FF2B5EF4-FFF2-40B4-BE49-F238E27FC236}">
                <a16:creationId xmlns:a16="http://schemas.microsoft.com/office/drawing/2014/main" id="{7F37FACE-CA14-4E0D-9846-C9030CB37268}"/>
              </a:ext>
            </a:extLst>
          </p:cNvPr>
          <p:cNvSpPr/>
          <p:nvPr/>
        </p:nvSpPr>
        <p:spPr>
          <a:xfrm>
            <a:off x="1766439" y="47646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Box 332">
            <a:extLst>
              <a:ext uri="{FF2B5EF4-FFF2-40B4-BE49-F238E27FC236}">
                <a16:creationId xmlns:a16="http://schemas.microsoft.com/office/drawing/2014/main" id="{2DBEA23D-AEA3-4393-966B-0385B335FBF0}"/>
              </a:ext>
            </a:extLst>
          </p:cNvPr>
          <p:cNvSpPr txBox="1"/>
          <p:nvPr/>
        </p:nvSpPr>
        <p:spPr>
          <a:xfrm>
            <a:off x="1703376" y="4743599"/>
            <a:ext cx="1250731" cy="246221"/>
          </a:xfrm>
          <a:prstGeom prst="rect">
            <a:avLst/>
          </a:prstGeom>
          <a:noFill/>
        </p:spPr>
        <p:txBody>
          <a:bodyPr wrap="square" rtlCol="0">
            <a:spAutoFit/>
          </a:bodyPr>
          <a:lstStyle/>
          <a:p>
            <a:r>
              <a:rPr lang="en-US" sz="1000" dirty="0"/>
              <a:t>Johann </a:t>
            </a:r>
            <a:r>
              <a:rPr lang="en-US" sz="1000" dirty="0" err="1"/>
              <a:t>Reyels</a:t>
            </a:r>
            <a:endParaRPr lang="en-US" sz="1000" dirty="0"/>
          </a:p>
        </p:txBody>
      </p:sp>
      <p:sp>
        <p:nvSpPr>
          <p:cNvPr id="334" name="TextBox 333">
            <a:extLst>
              <a:ext uri="{FF2B5EF4-FFF2-40B4-BE49-F238E27FC236}">
                <a16:creationId xmlns:a16="http://schemas.microsoft.com/office/drawing/2014/main" id="{22708C83-EA5B-40BF-910E-F18C03DB9295}"/>
              </a:ext>
            </a:extLst>
          </p:cNvPr>
          <p:cNvSpPr txBox="1"/>
          <p:nvPr/>
        </p:nvSpPr>
        <p:spPr>
          <a:xfrm>
            <a:off x="5439076" y="5875036"/>
            <a:ext cx="1306377" cy="246221"/>
          </a:xfrm>
          <a:prstGeom prst="rect">
            <a:avLst/>
          </a:prstGeom>
          <a:noFill/>
        </p:spPr>
        <p:txBody>
          <a:bodyPr wrap="square" rtlCol="0">
            <a:spAutoFit/>
          </a:bodyPr>
          <a:lstStyle/>
          <a:p>
            <a:r>
              <a:rPr lang="en-US" sz="1000" dirty="0" err="1"/>
              <a:t>oo</a:t>
            </a:r>
            <a:endParaRPr lang="en-US" sz="1000" dirty="0"/>
          </a:p>
        </p:txBody>
      </p:sp>
      <p:sp>
        <p:nvSpPr>
          <p:cNvPr id="335" name="Rectangle 334">
            <a:extLst>
              <a:ext uri="{FF2B5EF4-FFF2-40B4-BE49-F238E27FC236}">
                <a16:creationId xmlns:a16="http://schemas.microsoft.com/office/drawing/2014/main" id="{C284626E-D900-44C8-BB83-6656C63EBDD0}"/>
              </a:ext>
            </a:extLst>
          </p:cNvPr>
          <p:cNvSpPr/>
          <p:nvPr/>
        </p:nvSpPr>
        <p:spPr>
          <a:xfrm>
            <a:off x="5513752" y="5899025"/>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Rounded Corners 335">
            <a:extLst>
              <a:ext uri="{FF2B5EF4-FFF2-40B4-BE49-F238E27FC236}">
                <a16:creationId xmlns:a16="http://schemas.microsoft.com/office/drawing/2014/main" id="{D5B9BD34-A949-42E1-83AF-54FD8A8DB24E}"/>
              </a:ext>
            </a:extLst>
          </p:cNvPr>
          <p:cNvSpPr/>
          <p:nvPr/>
        </p:nvSpPr>
        <p:spPr>
          <a:xfrm>
            <a:off x="5502139" y="589605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Rounded Corners 336">
            <a:extLst>
              <a:ext uri="{FF2B5EF4-FFF2-40B4-BE49-F238E27FC236}">
                <a16:creationId xmlns:a16="http://schemas.microsoft.com/office/drawing/2014/main" id="{43F334D2-970A-41A8-8074-2C9E5DF793F0}"/>
              </a:ext>
            </a:extLst>
          </p:cNvPr>
          <p:cNvSpPr/>
          <p:nvPr/>
        </p:nvSpPr>
        <p:spPr>
          <a:xfrm>
            <a:off x="1762701" y="5383187"/>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8E04DA41-31F9-4482-9C83-B883D494D3CF}"/>
              </a:ext>
            </a:extLst>
          </p:cNvPr>
          <p:cNvSpPr txBox="1"/>
          <p:nvPr/>
        </p:nvSpPr>
        <p:spPr>
          <a:xfrm>
            <a:off x="1699638" y="5342712"/>
            <a:ext cx="1250731" cy="246221"/>
          </a:xfrm>
          <a:prstGeom prst="rect">
            <a:avLst/>
          </a:prstGeom>
          <a:noFill/>
        </p:spPr>
        <p:txBody>
          <a:bodyPr wrap="square" rtlCol="0">
            <a:spAutoFit/>
          </a:bodyPr>
          <a:lstStyle/>
          <a:p>
            <a:r>
              <a:rPr lang="en-US" sz="1000" dirty="0"/>
              <a:t>Margarethe von Soo</a:t>
            </a:r>
          </a:p>
        </p:txBody>
      </p:sp>
      <p:sp>
        <p:nvSpPr>
          <p:cNvPr id="358" name="TextBox 357">
            <a:extLst>
              <a:ext uri="{FF2B5EF4-FFF2-40B4-BE49-F238E27FC236}">
                <a16:creationId xmlns:a16="http://schemas.microsoft.com/office/drawing/2014/main" id="{E27B57C8-50F7-4378-A552-6856B4D28718}"/>
              </a:ext>
            </a:extLst>
          </p:cNvPr>
          <p:cNvSpPr txBox="1"/>
          <p:nvPr/>
        </p:nvSpPr>
        <p:spPr>
          <a:xfrm>
            <a:off x="2906745" y="4951005"/>
            <a:ext cx="1250731" cy="246221"/>
          </a:xfrm>
          <a:prstGeom prst="rect">
            <a:avLst/>
          </a:prstGeom>
          <a:noFill/>
        </p:spPr>
        <p:txBody>
          <a:bodyPr wrap="square" rtlCol="0">
            <a:spAutoFit/>
          </a:bodyPr>
          <a:lstStyle/>
          <a:p>
            <a:r>
              <a:rPr lang="en-US" sz="1000" dirty="0"/>
              <a:t>9.12.1803</a:t>
            </a:r>
          </a:p>
        </p:txBody>
      </p:sp>
      <p:sp>
        <p:nvSpPr>
          <p:cNvPr id="360" name="Rectangle: Rounded Corners 359">
            <a:extLst>
              <a:ext uri="{FF2B5EF4-FFF2-40B4-BE49-F238E27FC236}">
                <a16:creationId xmlns:a16="http://schemas.microsoft.com/office/drawing/2014/main" id="{7EF6EC8E-AA17-453E-BC83-0140A0319D7E}"/>
              </a:ext>
            </a:extLst>
          </p:cNvPr>
          <p:cNvSpPr/>
          <p:nvPr/>
        </p:nvSpPr>
        <p:spPr>
          <a:xfrm>
            <a:off x="2969808" y="49720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Rounded Corners 376">
            <a:extLst>
              <a:ext uri="{FF2B5EF4-FFF2-40B4-BE49-F238E27FC236}">
                <a16:creationId xmlns:a16="http://schemas.microsoft.com/office/drawing/2014/main" id="{0D9F4778-2F13-4A2E-86ED-78D52D604AF8}"/>
              </a:ext>
            </a:extLst>
          </p:cNvPr>
          <p:cNvSpPr/>
          <p:nvPr/>
        </p:nvSpPr>
        <p:spPr>
          <a:xfrm>
            <a:off x="1763135" y="5582479"/>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xtBox 377">
            <a:extLst>
              <a:ext uri="{FF2B5EF4-FFF2-40B4-BE49-F238E27FC236}">
                <a16:creationId xmlns:a16="http://schemas.microsoft.com/office/drawing/2014/main" id="{698F01E1-B6C5-463B-9778-46F20AE80782}"/>
              </a:ext>
            </a:extLst>
          </p:cNvPr>
          <p:cNvSpPr txBox="1"/>
          <p:nvPr/>
        </p:nvSpPr>
        <p:spPr>
          <a:xfrm>
            <a:off x="1700072" y="5542004"/>
            <a:ext cx="1250731" cy="246221"/>
          </a:xfrm>
          <a:prstGeom prst="rect">
            <a:avLst/>
          </a:prstGeom>
          <a:noFill/>
        </p:spPr>
        <p:txBody>
          <a:bodyPr wrap="square" rtlCol="0">
            <a:spAutoFit/>
          </a:bodyPr>
          <a:lstStyle/>
          <a:p>
            <a:r>
              <a:rPr lang="en-US" sz="1000" dirty="0"/>
              <a:t>E024</a:t>
            </a:r>
          </a:p>
        </p:txBody>
      </p:sp>
      <p:sp>
        <p:nvSpPr>
          <p:cNvPr id="344" name="Rectangle: Rounded Corners 343">
            <a:extLst>
              <a:ext uri="{FF2B5EF4-FFF2-40B4-BE49-F238E27FC236}">
                <a16:creationId xmlns:a16="http://schemas.microsoft.com/office/drawing/2014/main" id="{91BE0346-8419-420B-8723-500C889782EA}"/>
              </a:ext>
            </a:extLst>
          </p:cNvPr>
          <p:cNvSpPr/>
          <p:nvPr/>
        </p:nvSpPr>
        <p:spPr>
          <a:xfrm>
            <a:off x="1757056" y="4982432"/>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a:extLst>
              <a:ext uri="{FF2B5EF4-FFF2-40B4-BE49-F238E27FC236}">
                <a16:creationId xmlns:a16="http://schemas.microsoft.com/office/drawing/2014/main" id="{AD5DF8ED-5B23-4F4E-8A09-FB1AAC4AEE98}"/>
              </a:ext>
            </a:extLst>
          </p:cNvPr>
          <p:cNvSpPr txBox="1"/>
          <p:nvPr/>
        </p:nvSpPr>
        <p:spPr>
          <a:xfrm>
            <a:off x="1693993" y="4941957"/>
            <a:ext cx="1250731" cy="246221"/>
          </a:xfrm>
          <a:prstGeom prst="rect">
            <a:avLst/>
          </a:prstGeom>
          <a:noFill/>
        </p:spPr>
        <p:txBody>
          <a:bodyPr wrap="square" rtlCol="0">
            <a:spAutoFit/>
          </a:bodyPr>
          <a:lstStyle/>
          <a:p>
            <a:r>
              <a:rPr lang="en-US" sz="1000" dirty="0"/>
              <a:t>B030</a:t>
            </a:r>
          </a:p>
        </p:txBody>
      </p:sp>
    </p:spTree>
    <p:extLst>
      <p:ext uri="{BB962C8B-B14F-4D97-AF65-F5344CB8AC3E}">
        <p14:creationId xmlns:p14="http://schemas.microsoft.com/office/powerpoint/2010/main" val="63806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C8D5-55EF-4089-80DF-2BC7D8B163AA}"/>
              </a:ext>
            </a:extLst>
          </p:cNvPr>
          <p:cNvSpPr>
            <a:spLocks noGrp="1"/>
          </p:cNvSpPr>
          <p:nvPr>
            <p:ph type="title"/>
          </p:nvPr>
        </p:nvSpPr>
        <p:spPr/>
        <p:txBody>
          <a:bodyPr/>
          <a:lstStyle/>
          <a:p>
            <a:pPr algn="ctr"/>
            <a:r>
              <a:rPr lang="en-US" dirty="0"/>
              <a:t>GreenQQ UI: Theory &amp; Practice</a:t>
            </a:r>
          </a:p>
        </p:txBody>
      </p:sp>
      <p:sp>
        <p:nvSpPr>
          <p:cNvPr id="3" name="Content Placeholder 2">
            <a:extLst>
              <a:ext uri="{FF2B5EF4-FFF2-40B4-BE49-F238E27FC236}">
                <a16:creationId xmlns:a16="http://schemas.microsoft.com/office/drawing/2014/main" id="{D55C3C10-139B-489E-A76E-465C5072D64D}"/>
              </a:ext>
            </a:extLst>
          </p:cNvPr>
          <p:cNvSpPr>
            <a:spLocks noGrp="1"/>
          </p:cNvSpPr>
          <p:nvPr>
            <p:ph idx="1"/>
          </p:nvPr>
        </p:nvSpPr>
        <p:spPr>
          <a:xfrm>
            <a:off x="838200" y="1825624"/>
            <a:ext cx="10515600" cy="4755797"/>
          </a:xfrm>
        </p:spPr>
        <p:txBody>
          <a:bodyPr>
            <a:normAutofit fontScale="62500" lnSpcReduction="20000"/>
          </a:bodyPr>
          <a:lstStyle/>
          <a:p>
            <a:r>
              <a:rPr lang="en-US" dirty="0"/>
              <a:t>Theory</a:t>
            </a:r>
          </a:p>
          <a:p>
            <a:pPr lvl="1"/>
            <a:r>
              <a:rPr lang="en-US" dirty="0"/>
              <a:t>Determine record types by data-base normalization theory (both flat and nested)</a:t>
            </a:r>
          </a:p>
          <a:p>
            <a:pPr lvl="2"/>
            <a:r>
              <a:rPr lang="en-US" dirty="0"/>
              <a:t>Each record type has a record head – the non-lexical Person object to whom the rest of the information in the record pertains.</a:t>
            </a:r>
          </a:p>
          <a:p>
            <a:pPr lvl="2"/>
            <a:r>
              <a:rPr lang="en-US" dirty="0"/>
              <a:t>Ontological commitment with Name provides the textual value associated with a Person object identifier.</a:t>
            </a:r>
          </a:p>
          <a:p>
            <a:pPr lvl="1"/>
            <a:r>
              <a:rPr lang="en-US" dirty="0"/>
              <a:t>Semi-structured expectation</a:t>
            </a:r>
          </a:p>
          <a:p>
            <a:pPr lvl="2"/>
            <a:r>
              <a:rPr lang="en-US" dirty="0"/>
              <a:t>Multi-token values of interest (like names) must be textually contiguous (not Butler-like where a surname appears at the top of a list of given names)</a:t>
            </a:r>
          </a:p>
          <a:p>
            <a:pPr lvl="2"/>
            <a:r>
              <a:rPr lang="en-US" dirty="0"/>
              <a:t>For a record R, the information space pertaining to R appears is the text between successive R record heads.</a:t>
            </a:r>
          </a:p>
          <a:p>
            <a:pPr lvl="2"/>
            <a:r>
              <a:rPr lang="en-US" dirty="0"/>
              <a:t>In practice, a limited number of exceptions are acceptable.</a:t>
            </a:r>
          </a:p>
          <a:p>
            <a:r>
              <a:rPr lang="en-US" dirty="0"/>
              <a:t>Practice</a:t>
            </a:r>
          </a:p>
          <a:p>
            <a:pPr lvl="1"/>
            <a:r>
              <a:rPr lang="en-US" dirty="0"/>
              <a:t>Record types and exceptions to semi-structured expectations determine classifications of records in a book type.</a:t>
            </a:r>
          </a:p>
          <a:p>
            <a:pPr lvl="1"/>
            <a:r>
              <a:rPr lang="en-US" dirty="0"/>
              <a:t>All records in a book have the same classification. (Page ranges that have the same classification are acceptable.) </a:t>
            </a:r>
          </a:p>
          <a:p>
            <a:pPr lvl="1"/>
            <a:r>
              <a:rPr lang="en-US" dirty="0"/>
              <a:t>The UI layout should be presented in the simplest form wrt the book’s classification</a:t>
            </a:r>
          </a:p>
          <a:p>
            <a:pPr lvl="1"/>
            <a:r>
              <a:rPr lang="en-US" dirty="0"/>
              <a:t>Exceptions</a:t>
            </a:r>
          </a:p>
          <a:p>
            <a:pPr lvl="2"/>
            <a:r>
              <a:rPr lang="en-US" dirty="0"/>
              <a:t>EXTRA information may appear in a record’s textual space and may need a </a:t>
            </a:r>
            <a:r>
              <a:rPr lang="en-US" dirty="0" err="1"/>
              <a:t>STOPper</a:t>
            </a:r>
            <a:r>
              <a:rPr lang="en-US" dirty="0"/>
              <a:t> to prevent forming unwanted relationships.</a:t>
            </a:r>
          </a:p>
          <a:p>
            <a:pPr lvl="2"/>
            <a:r>
              <a:rPr lang="en-US" dirty="0"/>
              <a:t>Nested records for Individuals may appear in a record’s textual space (Flögeln SPOUSE, PARENT1, PARENT2, CHILD).</a:t>
            </a:r>
          </a:p>
          <a:p>
            <a:pPr lvl="2"/>
            <a:r>
              <a:rPr lang="en-US" dirty="0"/>
              <a:t>Many-one relationships can allow head persons to share information in a record’s textual space (Kilbarchan twins).</a:t>
            </a:r>
          </a:p>
          <a:p>
            <a:pPr lvl="2"/>
            <a:r>
              <a:rPr lang="en-US" dirty="0"/>
              <a:t>Information for a particular record type may be intertwined among household spouses and children (Flögeln marriages).</a:t>
            </a:r>
          </a:p>
          <a:p>
            <a:pPr lvl="1"/>
            <a:r>
              <a:rPr lang="en-US" dirty="0"/>
              <a:t>In my mockups I’ve used color to highlight different template patterns, but I’m thinking that in the implementation, the colors should go with categories (e.g., all </a:t>
            </a:r>
            <a:r>
              <a:rPr lang="en-US" dirty="0" err="1"/>
              <a:t>BirthDates</a:t>
            </a:r>
            <a:r>
              <a:rPr lang="en-US" dirty="0"/>
              <a:t> the same color etc.)</a:t>
            </a:r>
          </a:p>
          <a:p>
            <a:pPr lvl="2"/>
            <a:endParaRPr lang="en-US" dirty="0"/>
          </a:p>
          <a:p>
            <a:pPr lvl="1"/>
            <a:endParaRPr lang="en-US" dirty="0"/>
          </a:p>
        </p:txBody>
      </p:sp>
    </p:spTree>
    <p:extLst>
      <p:ext uri="{BB962C8B-B14F-4D97-AF65-F5344CB8AC3E}">
        <p14:creationId xmlns:p14="http://schemas.microsoft.com/office/powerpoint/2010/main" val="3260936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65F94-27EE-4041-944F-58A2B1148FEB}"/>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pic>
        <p:nvPicPr>
          <p:cNvPr id="4" name="Picture 3">
            <a:extLst>
              <a:ext uri="{FF2B5EF4-FFF2-40B4-BE49-F238E27FC236}">
                <a16:creationId xmlns:a16="http://schemas.microsoft.com/office/drawing/2014/main" id="{B2631F16-6D13-4AA9-8CFB-F261A26C9A2C}"/>
              </a:ext>
            </a:extLst>
          </p:cNvPr>
          <p:cNvPicPr>
            <a:picLocks noChangeAspect="1"/>
          </p:cNvPicPr>
          <p:nvPr/>
        </p:nvPicPr>
        <p:blipFill>
          <a:blip r:embed="rId3"/>
          <a:stretch>
            <a:fillRect/>
          </a:stretch>
        </p:blipFill>
        <p:spPr>
          <a:xfrm>
            <a:off x="581693" y="550466"/>
            <a:ext cx="5277242" cy="3056334"/>
          </a:xfrm>
          <a:prstGeom prst="rect">
            <a:avLst/>
          </a:prstGeom>
          <a:ln>
            <a:solidFill>
              <a:schemeClr val="tx1"/>
            </a:solidFill>
          </a:ln>
        </p:spPr>
      </p:pic>
      <p:pic>
        <p:nvPicPr>
          <p:cNvPr id="6" name="Picture 5">
            <a:extLst>
              <a:ext uri="{FF2B5EF4-FFF2-40B4-BE49-F238E27FC236}">
                <a16:creationId xmlns:a16="http://schemas.microsoft.com/office/drawing/2014/main" id="{C8F2A3F3-C938-4E3C-9096-C7232B57A4EB}"/>
              </a:ext>
            </a:extLst>
          </p:cNvPr>
          <p:cNvPicPr>
            <a:picLocks noChangeAspect="1"/>
          </p:cNvPicPr>
          <p:nvPr/>
        </p:nvPicPr>
        <p:blipFill>
          <a:blip r:embed="rId4"/>
          <a:stretch>
            <a:fillRect/>
          </a:stretch>
        </p:blipFill>
        <p:spPr>
          <a:xfrm>
            <a:off x="583495" y="3834498"/>
            <a:ext cx="5298016" cy="2852458"/>
          </a:xfrm>
          <a:prstGeom prst="rect">
            <a:avLst/>
          </a:prstGeom>
          <a:ln>
            <a:solidFill>
              <a:schemeClr val="tx1"/>
            </a:solidFill>
          </a:ln>
        </p:spPr>
      </p:pic>
      <p:pic>
        <p:nvPicPr>
          <p:cNvPr id="8" name="Picture 7">
            <a:extLst>
              <a:ext uri="{FF2B5EF4-FFF2-40B4-BE49-F238E27FC236}">
                <a16:creationId xmlns:a16="http://schemas.microsoft.com/office/drawing/2014/main" id="{F1775125-536C-4979-BE37-A99DC7DE881B}"/>
              </a:ext>
            </a:extLst>
          </p:cNvPr>
          <p:cNvPicPr>
            <a:picLocks noChangeAspect="1"/>
          </p:cNvPicPr>
          <p:nvPr/>
        </p:nvPicPr>
        <p:blipFill>
          <a:blip r:embed="rId5"/>
          <a:stretch>
            <a:fillRect/>
          </a:stretch>
        </p:blipFill>
        <p:spPr>
          <a:xfrm>
            <a:off x="6244246" y="530578"/>
            <a:ext cx="5558685" cy="3059229"/>
          </a:xfrm>
          <a:prstGeom prst="rect">
            <a:avLst/>
          </a:prstGeom>
          <a:ln>
            <a:solidFill>
              <a:schemeClr val="tx1"/>
            </a:solidFill>
          </a:ln>
        </p:spPr>
      </p:pic>
      <p:pic>
        <p:nvPicPr>
          <p:cNvPr id="10" name="Picture 9">
            <a:extLst>
              <a:ext uri="{FF2B5EF4-FFF2-40B4-BE49-F238E27FC236}">
                <a16:creationId xmlns:a16="http://schemas.microsoft.com/office/drawing/2014/main" id="{55E5787E-1743-4077-90E4-DCC99E49AF0D}"/>
              </a:ext>
            </a:extLst>
          </p:cNvPr>
          <p:cNvPicPr>
            <a:picLocks noChangeAspect="1"/>
          </p:cNvPicPr>
          <p:nvPr/>
        </p:nvPicPr>
        <p:blipFill>
          <a:blip r:embed="rId6"/>
          <a:stretch>
            <a:fillRect/>
          </a:stretch>
        </p:blipFill>
        <p:spPr>
          <a:xfrm>
            <a:off x="6242756" y="3639514"/>
            <a:ext cx="5576711" cy="3073950"/>
          </a:xfrm>
          <a:prstGeom prst="rect">
            <a:avLst/>
          </a:prstGeom>
          <a:ln>
            <a:solidFill>
              <a:schemeClr val="tx1"/>
            </a:solidFill>
          </a:ln>
        </p:spPr>
      </p:pic>
      <p:sp>
        <p:nvSpPr>
          <p:cNvPr id="11" name="TextBox 10">
            <a:extLst>
              <a:ext uri="{FF2B5EF4-FFF2-40B4-BE49-F238E27FC236}">
                <a16:creationId xmlns:a16="http://schemas.microsoft.com/office/drawing/2014/main" id="{12865175-FAC3-44B0-909C-1A272E6B6F40}"/>
              </a:ext>
            </a:extLst>
          </p:cNvPr>
          <p:cNvSpPr txBox="1"/>
          <p:nvPr/>
        </p:nvSpPr>
        <p:spPr>
          <a:xfrm>
            <a:off x="9283008" y="84761"/>
            <a:ext cx="2547877" cy="369332"/>
          </a:xfrm>
          <a:prstGeom prst="rect">
            <a:avLst/>
          </a:prstGeom>
          <a:noFill/>
        </p:spPr>
        <p:txBody>
          <a:bodyPr wrap="none" rtlCol="0">
            <a:spAutoFit/>
          </a:bodyPr>
          <a:lstStyle/>
          <a:p>
            <a:r>
              <a:rPr lang="en-US" dirty="0" err="1">
                <a:solidFill>
                  <a:srgbClr val="00B050"/>
                </a:solidFill>
              </a:rPr>
              <a:t>Marriage.OtherSpouse</a:t>
            </a:r>
            <a:r>
              <a:rPr lang="en-US" dirty="0">
                <a:solidFill>
                  <a:srgbClr val="00B050"/>
                </a:solidFill>
              </a:rPr>
              <a:t>(s)</a:t>
            </a:r>
          </a:p>
        </p:txBody>
      </p:sp>
    </p:spTree>
    <p:extLst>
      <p:ext uri="{BB962C8B-B14F-4D97-AF65-F5344CB8AC3E}">
        <p14:creationId xmlns:p14="http://schemas.microsoft.com/office/powerpoint/2010/main" val="2898715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2EAFBA34-642A-48BA-804C-89974BE0E417}"/>
              </a:ext>
            </a:extLst>
          </p:cNvPr>
          <p:cNvSpPr/>
          <p:nvPr/>
        </p:nvSpPr>
        <p:spPr>
          <a:xfrm>
            <a:off x="1760746" y="5467999"/>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615E7D6D-34DB-4586-9669-61C678FBDEE5}"/>
              </a:ext>
            </a:extLst>
          </p:cNvPr>
          <p:cNvSpPr txBox="1"/>
          <p:nvPr/>
        </p:nvSpPr>
        <p:spPr>
          <a:xfrm>
            <a:off x="1691089" y="5228548"/>
            <a:ext cx="1250731" cy="246221"/>
          </a:xfrm>
          <a:prstGeom prst="rect">
            <a:avLst/>
          </a:prstGeom>
          <a:noFill/>
        </p:spPr>
        <p:txBody>
          <a:bodyPr wrap="square" rtlCol="0">
            <a:spAutoFit/>
          </a:bodyPr>
          <a:lstStyle/>
          <a:p>
            <a:r>
              <a:rPr lang="en-US" sz="1000" dirty="0"/>
              <a:t>Johann</a:t>
            </a:r>
          </a:p>
        </p:txBody>
      </p:sp>
      <p:sp>
        <p:nvSpPr>
          <p:cNvPr id="62" name="Rectangle 61">
            <a:extLst>
              <a:ext uri="{FF2B5EF4-FFF2-40B4-BE49-F238E27FC236}">
                <a16:creationId xmlns:a16="http://schemas.microsoft.com/office/drawing/2014/main" id="{FD949469-D8C5-42D8-9175-30E93BABBF1A}"/>
              </a:ext>
            </a:extLst>
          </p:cNvPr>
          <p:cNvSpPr/>
          <p:nvPr/>
        </p:nvSpPr>
        <p:spPr>
          <a:xfrm>
            <a:off x="1755491" y="5252537"/>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1AEC5E98-F131-46A5-BA53-9B8E67B7D227}"/>
              </a:ext>
            </a:extLst>
          </p:cNvPr>
          <p:cNvSpPr txBox="1"/>
          <p:nvPr/>
        </p:nvSpPr>
        <p:spPr>
          <a:xfrm>
            <a:off x="1696344" y="4813390"/>
            <a:ext cx="1250731" cy="246221"/>
          </a:xfrm>
          <a:prstGeom prst="rect">
            <a:avLst/>
          </a:prstGeom>
          <a:noFill/>
        </p:spPr>
        <p:txBody>
          <a:bodyPr wrap="square" rtlCol="0">
            <a:spAutoFit/>
          </a:bodyPr>
          <a:lstStyle/>
          <a:p>
            <a:r>
              <a:rPr lang="en-US" sz="1000" dirty="0"/>
              <a:t>B024</a:t>
            </a:r>
          </a:p>
        </p:txBody>
      </p:sp>
      <p:sp>
        <p:nvSpPr>
          <p:cNvPr id="184" name="Rectangle 183">
            <a:extLst>
              <a:ext uri="{FF2B5EF4-FFF2-40B4-BE49-F238E27FC236}">
                <a16:creationId xmlns:a16="http://schemas.microsoft.com/office/drawing/2014/main" id="{229BAFAF-F71A-4BA8-856D-D9A477F4A871}"/>
              </a:ext>
            </a:extLst>
          </p:cNvPr>
          <p:cNvSpPr/>
          <p:nvPr/>
        </p:nvSpPr>
        <p:spPr>
          <a:xfrm>
            <a:off x="1760746" y="4837379"/>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661871B4-7A4A-4DBF-9386-61EB9AC5A50A}"/>
              </a:ext>
            </a:extLst>
          </p:cNvPr>
          <p:cNvSpPr txBox="1"/>
          <p:nvPr/>
        </p:nvSpPr>
        <p:spPr>
          <a:xfrm>
            <a:off x="1692801" y="5024778"/>
            <a:ext cx="1250731" cy="246221"/>
          </a:xfrm>
          <a:prstGeom prst="rect">
            <a:avLst/>
          </a:prstGeom>
          <a:noFill/>
        </p:spPr>
        <p:txBody>
          <a:bodyPr wrap="square" rtlCol="0">
            <a:spAutoFit/>
          </a:bodyPr>
          <a:lstStyle/>
          <a:p>
            <a:r>
              <a:rPr lang="en-US" sz="1000" dirty="0"/>
              <a:t>Claus Ü</a:t>
            </a:r>
          </a:p>
        </p:txBody>
      </p:sp>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a:solidFill>
            <a:srgbClr val="00B0F0">
              <a:alpha val="51000"/>
            </a:srgbClr>
          </a:solidFill>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a:grpFill/>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a:grpFill/>
          </p:spPr>
        </p:pic>
      </p:grpSp>
      <p:sp>
        <p:nvSpPr>
          <p:cNvPr id="106" name="Rectangle: Rounded Corners 105">
            <a:extLst>
              <a:ext uri="{FF2B5EF4-FFF2-40B4-BE49-F238E27FC236}">
                <a16:creationId xmlns:a16="http://schemas.microsoft.com/office/drawing/2014/main" id="{B07FC159-5E05-4959-A438-B513BD72B49D}"/>
              </a:ext>
            </a:extLst>
          </p:cNvPr>
          <p:cNvSpPr/>
          <p:nvPr/>
        </p:nvSpPr>
        <p:spPr>
          <a:xfrm>
            <a:off x="1757610" y="56697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432BD242-9AE4-4B34-B5D9-84CA33BC0FEC}"/>
              </a:ext>
            </a:extLst>
          </p:cNvPr>
          <p:cNvSpPr txBox="1"/>
          <p:nvPr/>
        </p:nvSpPr>
        <p:spPr>
          <a:xfrm>
            <a:off x="1713597" y="5659210"/>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08" name="Rectangle: Rounded Corners 107">
            <a:extLst>
              <a:ext uri="{FF2B5EF4-FFF2-40B4-BE49-F238E27FC236}">
                <a16:creationId xmlns:a16="http://schemas.microsoft.com/office/drawing/2014/main" id="{1EAE47C6-36B0-4F1E-A57F-A231F8680E37}"/>
              </a:ext>
            </a:extLst>
          </p:cNvPr>
          <p:cNvSpPr/>
          <p:nvPr/>
        </p:nvSpPr>
        <p:spPr>
          <a:xfrm>
            <a:off x="2961570" y="48418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782A112F-2569-47EA-9714-72D6F628E79D}"/>
              </a:ext>
            </a:extLst>
          </p:cNvPr>
          <p:cNvSpPr txBox="1"/>
          <p:nvPr/>
        </p:nvSpPr>
        <p:spPr>
          <a:xfrm>
            <a:off x="2898507" y="4820851"/>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9" y="4411979"/>
            <a:ext cx="470700" cy="1123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DBDE11-4843-4960-929A-F3FE62588BA7}"/>
              </a:ext>
            </a:extLst>
          </p:cNvPr>
          <p:cNvSpPr/>
          <p:nvPr/>
        </p:nvSpPr>
        <p:spPr>
          <a:xfrm>
            <a:off x="7429500" y="1204913"/>
            <a:ext cx="266700"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C5BA04-E61B-496F-9854-184834D41779}"/>
              </a:ext>
            </a:extLst>
          </p:cNvPr>
          <p:cNvSpPr/>
          <p:nvPr/>
        </p:nvSpPr>
        <p:spPr>
          <a:xfrm>
            <a:off x="7429500" y="1876425"/>
            <a:ext cx="280988"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CDB57A-4C41-4169-BA86-D384A47EE8A4}"/>
              </a:ext>
            </a:extLst>
          </p:cNvPr>
          <p:cNvSpPr/>
          <p:nvPr/>
        </p:nvSpPr>
        <p:spPr>
          <a:xfrm>
            <a:off x="7434263" y="1966912"/>
            <a:ext cx="28098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44E1C0-F705-43AD-A632-BE8BFB62E334}"/>
              </a:ext>
            </a:extLst>
          </p:cNvPr>
          <p:cNvSpPr/>
          <p:nvPr/>
        </p:nvSpPr>
        <p:spPr>
          <a:xfrm>
            <a:off x="7434263" y="2047875"/>
            <a:ext cx="238125" cy="809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F9CDA8-379F-44F2-A344-B26915CAA5DA}"/>
              </a:ext>
            </a:extLst>
          </p:cNvPr>
          <p:cNvSpPr/>
          <p:nvPr/>
        </p:nvSpPr>
        <p:spPr>
          <a:xfrm>
            <a:off x="7424739" y="2305050"/>
            <a:ext cx="228600"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7FC48D-17A5-497E-AF8C-90899FD65CDD}"/>
              </a:ext>
            </a:extLst>
          </p:cNvPr>
          <p:cNvSpPr/>
          <p:nvPr/>
        </p:nvSpPr>
        <p:spPr>
          <a:xfrm>
            <a:off x="7429501" y="2390775"/>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3ED1E-B415-4D0F-9D97-4D5802C31549}"/>
              </a:ext>
            </a:extLst>
          </p:cNvPr>
          <p:cNvSpPr/>
          <p:nvPr/>
        </p:nvSpPr>
        <p:spPr>
          <a:xfrm>
            <a:off x="7429501" y="2471738"/>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2D68E3-8D14-42C9-B78D-FC0C76C96DF7}"/>
              </a:ext>
            </a:extLst>
          </p:cNvPr>
          <p:cNvSpPr/>
          <p:nvPr/>
        </p:nvSpPr>
        <p:spPr>
          <a:xfrm>
            <a:off x="7429501" y="2552700"/>
            <a:ext cx="223837"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3E0025-AE6B-4215-A5D0-6FDEA9B2C154}"/>
              </a:ext>
            </a:extLst>
          </p:cNvPr>
          <p:cNvSpPr/>
          <p:nvPr/>
        </p:nvSpPr>
        <p:spPr>
          <a:xfrm>
            <a:off x="7429501" y="2638427"/>
            <a:ext cx="323849" cy="809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BCC48-C753-4B15-95A5-043D5C8FAFB2}"/>
              </a:ext>
            </a:extLst>
          </p:cNvPr>
          <p:cNvSpPr/>
          <p:nvPr/>
        </p:nvSpPr>
        <p:spPr>
          <a:xfrm>
            <a:off x="7429501" y="2719389"/>
            <a:ext cx="476249" cy="904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A1D15B-7E75-40C5-AD8C-9297DE12F86C}"/>
              </a:ext>
            </a:extLst>
          </p:cNvPr>
          <p:cNvSpPr/>
          <p:nvPr/>
        </p:nvSpPr>
        <p:spPr>
          <a:xfrm>
            <a:off x="7353302" y="3138488"/>
            <a:ext cx="461962"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12C18E-62E7-49F0-AF08-66C766D0EDBA}"/>
              </a:ext>
            </a:extLst>
          </p:cNvPr>
          <p:cNvSpPr/>
          <p:nvPr/>
        </p:nvSpPr>
        <p:spPr>
          <a:xfrm>
            <a:off x="7429501" y="3638550"/>
            <a:ext cx="500061"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03FD6B-E83F-4D33-9D20-F089E28FB948}"/>
              </a:ext>
            </a:extLst>
          </p:cNvPr>
          <p:cNvSpPr/>
          <p:nvPr/>
        </p:nvSpPr>
        <p:spPr>
          <a:xfrm>
            <a:off x="7429501" y="3733800"/>
            <a:ext cx="414337"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59514A-4B06-4FBE-86AD-3116A3161C9E}"/>
              </a:ext>
            </a:extLst>
          </p:cNvPr>
          <p:cNvSpPr/>
          <p:nvPr/>
        </p:nvSpPr>
        <p:spPr>
          <a:xfrm>
            <a:off x="7434264" y="3814763"/>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D0F235-D18C-4995-82EB-D91DF1E06A05}"/>
              </a:ext>
            </a:extLst>
          </p:cNvPr>
          <p:cNvSpPr/>
          <p:nvPr/>
        </p:nvSpPr>
        <p:spPr>
          <a:xfrm>
            <a:off x="7434264" y="3905251"/>
            <a:ext cx="248798" cy="6765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522803-910D-45D0-A444-AF27F0C73AA2}"/>
              </a:ext>
            </a:extLst>
          </p:cNvPr>
          <p:cNvSpPr/>
          <p:nvPr/>
        </p:nvSpPr>
        <p:spPr>
          <a:xfrm>
            <a:off x="7434264" y="3976687"/>
            <a:ext cx="533399" cy="952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095548-7A82-4F99-8ABF-C428955AB345}"/>
              </a:ext>
            </a:extLst>
          </p:cNvPr>
          <p:cNvSpPr/>
          <p:nvPr/>
        </p:nvSpPr>
        <p:spPr>
          <a:xfrm>
            <a:off x="7434264" y="4062413"/>
            <a:ext cx="600074"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1940D5-8A6B-4189-A869-C2A885C42ADA}"/>
              </a:ext>
            </a:extLst>
          </p:cNvPr>
          <p:cNvSpPr/>
          <p:nvPr/>
        </p:nvSpPr>
        <p:spPr>
          <a:xfrm>
            <a:off x="7439026" y="4152900"/>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E53DE-EADE-4674-9F8A-E84EB38C9CA6}"/>
              </a:ext>
            </a:extLst>
          </p:cNvPr>
          <p:cNvSpPr/>
          <p:nvPr/>
        </p:nvSpPr>
        <p:spPr>
          <a:xfrm>
            <a:off x="7419977" y="4610101"/>
            <a:ext cx="576261"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7FA9BC-D2C2-4A13-9C17-D93C608B5749}"/>
              </a:ext>
            </a:extLst>
          </p:cNvPr>
          <p:cNvSpPr/>
          <p:nvPr/>
        </p:nvSpPr>
        <p:spPr>
          <a:xfrm>
            <a:off x="7419978" y="4700587"/>
            <a:ext cx="49529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80C5ADC-A4A8-4118-B459-648C6F99B85D}"/>
              </a:ext>
            </a:extLst>
          </p:cNvPr>
          <p:cNvSpPr/>
          <p:nvPr/>
        </p:nvSpPr>
        <p:spPr>
          <a:xfrm>
            <a:off x="7419978" y="4781550"/>
            <a:ext cx="519110"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A1B7C89-C9D9-419F-A15F-740730729916}"/>
              </a:ext>
            </a:extLst>
          </p:cNvPr>
          <p:cNvSpPr/>
          <p:nvPr/>
        </p:nvSpPr>
        <p:spPr>
          <a:xfrm>
            <a:off x="7424740" y="4876800"/>
            <a:ext cx="633409"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55DF5F-D8E8-417D-90D0-2E12B871495A}"/>
              </a:ext>
            </a:extLst>
          </p:cNvPr>
          <p:cNvSpPr/>
          <p:nvPr/>
        </p:nvSpPr>
        <p:spPr>
          <a:xfrm>
            <a:off x="7424740" y="4967287"/>
            <a:ext cx="671510"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2A4BD45-C49A-4D5A-B19C-FEC65D1A8471}"/>
              </a:ext>
            </a:extLst>
          </p:cNvPr>
          <p:cNvSpPr/>
          <p:nvPr/>
        </p:nvSpPr>
        <p:spPr>
          <a:xfrm>
            <a:off x="7443787" y="5491163"/>
            <a:ext cx="295275"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38640E-37FC-454A-A41A-E7156D273754}"/>
              </a:ext>
            </a:extLst>
          </p:cNvPr>
          <p:cNvSpPr/>
          <p:nvPr/>
        </p:nvSpPr>
        <p:spPr>
          <a:xfrm>
            <a:off x="7443788" y="5581652"/>
            <a:ext cx="242888"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5574CB-377A-481B-98C3-342359F2C9BC}"/>
              </a:ext>
            </a:extLst>
          </p:cNvPr>
          <p:cNvSpPr/>
          <p:nvPr/>
        </p:nvSpPr>
        <p:spPr>
          <a:xfrm>
            <a:off x="7453312" y="5757863"/>
            <a:ext cx="300037"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4D3B29-5DE9-4563-BDBB-CD6FA16CE9C1}"/>
              </a:ext>
            </a:extLst>
          </p:cNvPr>
          <p:cNvSpPr/>
          <p:nvPr/>
        </p:nvSpPr>
        <p:spPr>
          <a:xfrm>
            <a:off x="7453312" y="5848351"/>
            <a:ext cx="69532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EB9858-D41E-4232-A3F3-1F5F5E4E3C8E}"/>
              </a:ext>
            </a:extLst>
          </p:cNvPr>
          <p:cNvSpPr/>
          <p:nvPr/>
        </p:nvSpPr>
        <p:spPr>
          <a:xfrm>
            <a:off x="7453312" y="5934076"/>
            <a:ext cx="642938"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BF6B77-AE29-48F5-93F9-9DC03647B802}"/>
              </a:ext>
            </a:extLst>
          </p:cNvPr>
          <p:cNvSpPr/>
          <p:nvPr/>
        </p:nvSpPr>
        <p:spPr>
          <a:xfrm>
            <a:off x="7453312" y="6029326"/>
            <a:ext cx="67627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4E852AE-C6AC-4226-BE28-54E28745C2AE}"/>
              </a:ext>
            </a:extLst>
          </p:cNvPr>
          <p:cNvSpPr/>
          <p:nvPr/>
        </p:nvSpPr>
        <p:spPr>
          <a:xfrm>
            <a:off x="7339011" y="6462725"/>
            <a:ext cx="881063" cy="100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8CEB24AD-70DF-4E69-9180-30CAEE803C59}"/>
              </a:ext>
            </a:extLst>
          </p:cNvPr>
          <p:cNvSpPr/>
          <p:nvPr/>
        </p:nvSpPr>
        <p:spPr>
          <a:xfrm>
            <a:off x="7224713" y="1042987"/>
            <a:ext cx="119062"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7" name="Rectangle 266">
            <a:extLst>
              <a:ext uri="{FF2B5EF4-FFF2-40B4-BE49-F238E27FC236}">
                <a16:creationId xmlns:a16="http://schemas.microsoft.com/office/drawing/2014/main" id="{AF6D2F84-C5C9-4D51-BAEE-250FE1217DDB}"/>
              </a:ext>
            </a:extLst>
          </p:cNvPr>
          <p:cNvSpPr/>
          <p:nvPr/>
        </p:nvSpPr>
        <p:spPr>
          <a:xfrm>
            <a:off x="7705725" y="1709738"/>
            <a:ext cx="500062"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8" name="Rectangle 267">
            <a:extLst>
              <a:ext uri="{FF2B5EF4-FFF2-40B4-BE49-F238E27FC236}">
                <a16:creationId xmlns:a16="http://schemas.microsoft.com/office/drawing/2014/main" id="{D4F6CFB2-67AF-4817-8FF8-5E6E725A5944}"/>
              </a:ext>
            </a:extLst>
          </p:cNvPr>
          <p:cNvSpPr/>
          <p:nvPr/>
        </p:nvSpPr>
        <p:spPr>
          <a:xfrm>
            <a:off x="7696200" y="2133600"/>
            <a:ext cx="738188"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0" name="Rectangle 269">
            <a:extLst>
              <a:ext uri="{FF2B5EF4-FFF2-40B4-BE49-F238E27FC236}">
                <a16:creationId xmlns:a16="http://schemas.microsoft.com/office/drawing/2014/main" id="{1DA5202B-0084-4E84-B362-7BB8D8EA96CF}"/>
              </a:ext>
            </a:extLst>
          </p:cNvPr>
          <p:cNvSpPr/>
          <p:nvPr/>
        </p:nvSpPr>
        <p:spPr>
          <a:xfrm>
            <a:off x="7229475" y="3062287"/>
            <a:ext cx="233363" cy="8096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1" name="Rectangle 270">
            <a:extLst>
              <a:ext uri="{FF2B5EF4-FFF2-40B4-BE49-F238E27FC236}">
                <a16:creationId xmlns:a16="http://schemas.microsoft.com/office/drawing/2014/main" id="{2729AEF5-8485-4C01-8607-CA01F9F55BF5}"/>
              </a:ext>
            </a:extLst>
          </p:cNvPr>
          <p:cNvSpPr/>
          <p:nvPr/>
        </p:nvSpPr>
        <p:spPr>
          <a:xfrm>
            <a:off x="7667624" y="3471861"/>
            <a:ext cx="714376" cy="10001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2" name="Rectangle 271">
            <a:extLst>
              <a:ext uri="{FF2B5EF4-FFF2-40B4-BE49-F238E27FC236}">
                <a16:creationId xmlns:a16="http://schemas.microsoft.com/office/drawing/2014/main" id="{FB2A7845-34B2-4325-90D6-5F7B45931FD8}"/>
              </a:ext>
            </a:extLst>
          </p:cNvPr>
          <p:cNvSpPr/>
          <p:nvPr/>
        </p:nvSpPr>
        <p:spPr>
          <a:xfrm>
            <a:off x="7629524" y="4514849"/>
            <a:ext cx="1190626"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6" name="Rectangle 275">
            <a:extLst>
              <a:ext uri="{FF2B5EF4-FFF2-40B4-BE49-F238E27FC236}">
                <a16:creationId xmlns:a16="http://schemas.microsoft.com/office/drawing/2014/main" id="{3415BE1B-FAFC-4B1C-9A26-BBD6BADED3D7}"/>
              </a:ext>
            </a:extLst>
          </p:cNvPr>
          <p:cNvSpPr/>
          <p:nvPr/>
        </p:nvSpPr>
        <p:spPr>
          <a:xfrm>
            <a:off x="7634287" y="5319712"/>
            <a:ext cx="1152526"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7" name="Rectangle 276">
            <a:extLst>
              <a:ext uri="{FF2B5EF4-FFF2-40B4-BE49-F238E27FC236}">
                <a16:creationId xmlns:a16="http://schemas.microsoft.com/office/drawing/2014/main" id="{BD63AFC3-A4B4-45C2-ABA1-3D7ACF4F712B}"/>
              </a:ext>
            </a:extLst>
          </p:cNvPr>
          <p:cNvSpPr/>
          <p:nvPr/>
        </p:nvSpPr>
        <p:spPr>
          <a:xfrm>
            <a:off x="9324975" y="5572125"/>
            <a:ext cx="976313" cy="9525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9" name="Rectangle 278">
            <a:extLst>
              <a:ext uri="{FF2B5EF4-FFF2-40B4-BE49-F238E27FC236}">
                <a16:creationId xmlns:a16="http://schemas.microsoft.com/office/drawing/2014/main" id="{3B93D0BE-1B4A-4351-8EEB-98C1D72777EC}"/>
              </a:ext>
            </a:extLst>
          </p:cNvPr>
          <p:cNvSpPr/>
          <p:nvPr/>
        </p:nvSpPr>
        <p:spPr>
          <a:xfrm>
            <a:off x="7281863" y="6376987"/>
            <a:ext cx="452437" cy="8572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7" name="Rectangle 6">
            <a:extLst>
              <a:ext uri="{FF2B5EF4-FFF2-40B4-BE49-F238E27FC236}">
                <a16:creationId xmlns:a16="http://schemas.microsoft.com/office/drawing/2014/main" id="{DF155B8E-1D0D-40DF-A332-04B124646E5D}"/>
              </a:ext>
            </a:extLst>
          </p:cNvPr>
          <p:cNvSpPr/>
          <p:nvPr/>
        </p:nvSpPr>
        <p:spPr>
          <a:xfrm>
            <a:off x="9020175" y="1552575"/>
            <a:ext cx="214313" cy="8572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297947-080D-4693-A747-72D1A6BA7B29}"/>
              </a:ext>
            </a:extLst>
          </p:cNvPr>
          <p:cNvSpPr/>
          <p:nvPr/>
        </p:nvSpPr>
        <p:spPr>
          <a:xfrm>
            <a:off x="8829676" y="1714500"/>
            <a:ext cx="324834" cy="10379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36DA43-DDFF-4572-8D7B-DF0ED8003163}"/>
              </a:ext>
            </a:extLst>
          </p:cNvPr>
          <p:cNvSpPr/>
          <p:nvPr/>
        </p:nvSpPr>
        <p:spPr>
          <a:xfrm>
            <a:off x="8872537" y="2138361"/>
            <a:ext cx="290513" cy="9525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F754E-488F-4CA6-BC3B-19C5D8DE9C11}"/>
              </a:ext>
            </a:extLst>
          </p:cNvPr>
          <p:cNvSpPr/>
          <p:nvPr/>
        </p:nvSpPr>
        <p:spPr>
          <a:xfrm>
            <a:off x="8577262" y="3471861"/>
            <a:ext cx="414338" cy="100014"/>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CA75B4-C489-4D91-8857-E445B2F47B02}"/>
              </a:ext>
            </a:extLst>
          </p:cNvPr>
          <p:cNvSpPr/>
          <p:nvPr/>
        </p:nvSpPr>
        <p:spPr>
          <a:xfrm>
            <a:off x="9258300" y="3381372"/>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35A610-FFB7-4C21-81C5-9F0509222BE1}"/>
              </a:ext>
            </a:extLst>
          </p:cNvPr>
          <p:cNvSpPr/>
          <p:nvPr/>
        </p:nvSpPr>
        <p:spPr>
          <a:xfrm>
            <a:off x="9196388" y="4419597"/>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70B36D4-43CC-4060-BF09-397D7605E2DD}"/>
              </a:ext>
            </a:extLst>
          </p:cNvPr>
          <p:cNvSpPr/>
          <p:nvPr/>
        </p:nvSpPr>
        <p:spPr>
          <a:xfrm>
            <a:off x="9001125" y="5305422"/>
            <a:ext cx="342899" cy="10001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EDFFF0B-BDE3-4B27-B000-7ECF4FA1F312}"/>
              </a:ext>
            </a:extLst>
          </p:cNvPr>
          <p:cNvSpPr/>
          <p:nvPr/>
        </p:nvSpPr>
        <p:spPr>
          <a:xfrm>
            <a:off x="8529637" y="6272209"/>
            <a:ext cx="219076" cy="10001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1C77222-6D79-4D6A-B6C9-1BDC7030B04E}"/>
              </a:ext>
            </a:extLst>
          </p:cNvPr>
          <p:cNvSpPr/>
          <p:nvPr/>
        </p:nvSpPr>
        <p:spPr>
          <a:xfrm>
            <a:off x="1757203" y="5048767"/>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29B56CDE-6E14-4899-AF7A-51DDE07022D6}"/>
              </a:ext>
            </a:extLst>
          </p:cNvPr>
          <p:cNvSpPr/>
          <p:nvPr/>
        </p:nvSpPr>
        <p:spPr>
          <a:xfrm>
            <a:off x="1755864" y="50457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42DBCBE0-3C8E-44A2-A283-EBA3E239250A}"/>
              </a:ext>
            </a:extLst>
          </p:cNvPr>
          <p:cNvSpPr/>
          <p:nvPr/>
        </p:nvSpPr>
        <p:spPr>
          <a:xfrm>
            <a:off x="1754152" y="5249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36A70-D422-41F6-B71B-8CD74162E880}"/>
              </a:ext>
            </a:extLst>
          </p:cNvPr>
          <p:cNvSpPr/>
          <p:nvPr/>
        </p:nvSpPr>
        <p:spPr>
          <a:xfrm>
            <a:off x="10083362" y="3470710"/>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9F24E869-5B47-4CEA-A5F0-EBB389850151}"/>
              </a:ext>
            </a:extLst>
          </p:cNvPr>
          <p:cNvSpPr/>
          <p:nvPr/>
        </p:nvSpPr>
        <p:spPr>
          <a:xfrm>
            <a:off x="10551073" y="5294255"/>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7BF09C5-DDCC-406E-9C5F-AAA6CB7A44DF}"/>
              </a:ext>
            </a:extLst>
          </p:cNvPr>
          <p:cNvSpPr/>
          <p:nvPr/>
        </p:nvSpPr>
        <p:spPr>
          <a:xfrm>
            <a:off x="8234363" y="1714500"/>
            <a:ext cx="185737"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96" name="Rectangle 295">
            <a:extLst>
              <a:ext uri="{FF2B5EF4-FFF2-40B4-BE49-F238E27FC236}">
                <a16:creationId xmlns:a16="http://schemas.microsoft.com/office/drawing/2014/main" id="{7C718643-415F-4811-9FFF-6A466A161F52}"/>
              </a:ext>
            </a:extLst>
          </p:cNvPr>
          <p:cNvSpPr/>
          <p:nvPr/>
        </p:nvSpPr>
        <p:spPr>
          <a:xfrm>
            <a:off x="8448676" y="1714500"/>
            <a:ext cx="185737"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 name="Oval 1">
            <a:extLst>
              <a:ext uri="{FF2B5EF4-FFF2-40B4-BE49-F238E27FC236}">
                <a16:creationId xmlns:a16="http://schemas.microsoft.com/office/drawing/2014/main" id="{627AFB9F-9DF2-4A1E-AF41-CA101016005E}"/>
              </a:ext>
            </a:extLst>
          </p:cNvPr>
          <p:cNvSpPr/>
          <p:nvPr/>
        </p:nvSpPr>
        <p:spPr>
          <a:xfrm>
            <a:off x="7861738" y="5515897"/>
            <a:ext cx="2668610" cy="255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16536500-9532-4EC3-B87F-862C4BECC7B1}"/>
              </a:ext>
            </a:extLst>
          </p:cNvPr>
          <p:cNvSpPr/>
          <p:nvPr/>
        </p:nvSpPr>
        <p:spPr>
          <a:xfrm>
            <a:off x="1759407" y="4834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EE96A6C-D14D-41E3-90C3-71ED684B9BB8}"/>
              </a:ext>
            </a:extLst>
          </p:cNvPr>
          <p:cNvSpPr/>
          <p:nvPr/>
        </p:nvSpPr>
        <p:spPr>
          <a:xfrm>
            <a:off x="9584121" y="4505979"/>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9145B186-7521-4EA5-8EE1-600DE83EC38F}"/>
              </a:ext>
            </a:extLst>
          </p:cNvPr>
          <p:cNvSpPr/>
          <p:nvPr/>
        </p:nvSpPr>
        <p:spPr>
          <a:xfrm>
            <a:off x="9479017" y="5210172"/>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E3298D1D-857C-4D65-B6B3-A1E29326F273}"/>
              </a:ext>
            </a:extLst>
          </p:cNvPr>
          <p:cNvSpPr/>
          <p:nvPr/>
        </p:nvSpPr>
        <p:spPr>
          <a:xfrm>
            <a:off x="556803" y="48400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609E3133-D91D-4C93-9A14-3665D9EF61C2}"/>
              </a:ext>
            </a:extLst>
          </p:cNvPr>
          <p:cNvSpPr txBox="1"/>
          <p:nvPr/>
        </p:nvSpPr>
        <p:spPr>
          <a:xfrm>
            <a:off x="493740" y="4819040"/>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94" name="Rectangle 193">
            <a:extLst>
              <a:ext uri="{FF2B5EF4-FFF2-40B4-BE49-F238E27FC236}">
                <a16:creationId xmlns:a16="http://schemas.microsoft.com/office/drawing/2014/main" id="{68B96258-B894-4B1C-99D4-4E07B67724ED}"/>
              </a:ext>
            </a:extLst>
          </p:cNvPr>
          <p:cNvSpPr/>
          <p:nvPr/>
        </p:nvSpPr>
        <p:spPr>
          <a:xfrm>
            <a:off x="562978" y="485293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4FC9BAC4-06AA-4C55-B2A7-4F57DAB8B763}"/>
              </a:ext>
            </a:extLst>
          </p:cNvPr>
          <p:cNvSpPr/>
          <p:nvPr/>
        </p:nvSpPr>
        <p:spPr>
          <a:xfrm>
            <a:off x="576852" y="5262547"/>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F9976845-5954-483E-9AAD-D8091524AE99}"/>
              </a:ext>
            </a:extLst>
          </p:cNvPr>
          <p:cNvSpPr/>
          <p:nvPr/>
        </p:nvSpPr>
        <p:spPr>
          <a:xfrm>
            <a:off x="557768" y="504684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3D2ED02E-B967-4549-B991-8B9391970DE1}"/>
              </a:ext>
            </a:extLst>
          </p:cNvPr>
          <p:cNvSpPr/>
          <p:nvPr/>
        </p:nvSpPr>
        <p:spPr>
          <a:xfrm>
            <a:off x="563943" y="505971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a:extLst>
              <a:ext uri="{FF2B5EF4-FFF2-40B4-BE49-F238E27FC236}">
                <a16:creationId xmlns:a16="http://schemas.microsoft.com/office/drawing/2014/main" id="{476BDCF6-AA23-4261-9C89-E6B6BF068A19}"/>
              </a:ext>
            </a:extLst>
          </p:cNvPr>
          <p:cNvSpPr txBox="1"/>
          <p:nvPr/>
        </p:nvSpPr>
        <p:spPr>
          <a:xfrm>
            <a:off x="494705" y="5025820"/>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199" name="Rectangle: Rounded Corners 198">
            <a:extLst>
              <a:ext uri="{FF2B5EF4-FFF2-40B4-BE49-F238E27FC236}">
                <a16:creationId xmlns:a16="http://schemas.microsoft.com/office/drawing/2014/main" id="{82FBA602-4529-45EE-92F3-4DE027890115}"/>
              </a:ext>
            </a:extLst>
          </p:cNvPr>
          <p:cNvSpPr/>
          <p:nvPr/>
        </p:nvSpPr>
        <p:spPr>
          <a:xfrm>
            <a:off x="565239" y="52595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0895889F-734D-4805-B752-9DAFF9676DA4}"/>
              </a:ext>
            </a:extLst>
          </p:cNvPr>
          <p:cNvSpPr txBox="1"/>
          <p:nvPr/>
        </p:nvSpPr>
        <p:spPr>
          <a:xfrm>
            <a:off x="502176" y="5238558"/>
            <a:ext cx="1250731" cy="246221"/>
          </a:xfrm>
          <a:prstGeom prst="rect">
            <a:avLst/>
          </a:prstGeom>
          <a:noFill/>
        </p:spPr>
        <p:txBody>
          <a:bodyPr wrap="square" rtlCol="0">
            <a:spAutoFit/>
          </a:bodyPr>
          <a:lstStyle/>
          <a:p>
            <a:r>
              <a:rPr lang="en-US" sz="1000" dirty="0"/>
              <a:t>An</a:t>
            </a:r>
          </a:p>
        </p:txBody>
      </p:sp>
      <p:sp>
        <p:nvSpPr>
          <p:cNvPr id="201" name="TextBox 200">
            <a:extLst>
              <a:ext uri="{FF2B5EF4-FFF2-40B4-BE49-F238E27FC236}">
                <a16:creationId xmlns:a16="http://schemas.microsoft.com/office/drawing/2014/main" id="{B8E1843C-AE9C-4521-9106-AE27C7EB2F68}"/>
              </a:ext>
            </a:extLst>
          </p:cNvPr>
          <p:cNvSpPr txBox="1"/>
          <p:nvPr/>
        </p:nvSpPr>
        <p:spPr>
          <a:xfrm rot="16200000">
            <a:off x="-259302" y="5486075"/>
            <a:ext cx="887935" cy="369332"/>
          </a:xfrm>
          <a:prstGeom prst="rect">
            <a:avLst/>
          </a:prstGeom>
          <a:noFill/>
        </p:spPr>
        <p:txBody>
          <a:bodyPr wrap="none" rtlCol="0">
            <a:spAutoFit/>
          </a:bodyPr>
          <a:lstStyle/>
          <a:p>
            <a:r>
              <a:rPr lang="en-US" dirty="0">
                <a:solidFill>
                  <a:srgbClr val="00B050"/>
                </a:solidFill>
              </a:rPr>
              <a:t>Parents</a:t>
            </a:r>
          </a:p>
        </p:txBody>
      </p:sp>
      <p:sp>
        <p:nvSpPr>
          <p:cNvPr id="202" name="Rectangle: Rounded Corners 201">
            <a:extLst>
              <a:ext uri="{FF2B5EF4-FFF2-40B4-BE49-F238E27FC236}">
                <a16:creationId xmlns:a16="http://schemas.microsoft.com/office/drawing/2014/main" id="{494E7FCD-7FA5-458A-89F6-867E7D44C0BD}"/>
              </a:ext>
            </a:extLst>
          </p:cNvPr>
          <p:cNvSpPr/>
          <p:nvPr/>
        </p:nvSpPr>
        <p:spPr>
          <a:xfrm>
            <a:off x="567495" y="5465168"/>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0170C12B-64B3-463E-8920-D2DAACF6622C}"/>
              </a:ext>
            </a:extLst>
          </p:cNvPr>
          <p:cNvSpPr txBox="1"/>
          <p:nvPr/>
        </p:nvSpPr>
        <p:spPr>
          <a:xfrm>
            <a:off x="504432" y="5424693"/>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205" name="Arrow: Right 204">
            <a:extLst>
              <a:ext uri="{FF2B5EF4-FFF2-40B4-BE49-F238E27FC236}">
                <a16:creationId xmlns:a16="http://schemas.microsoft.com/office/drawing/2014/main" id="{5B56DCC6-7E0B-481A-B99D-2778060F2599}"/>
              </a:ext>
            </a:extLst>
          </p:cNvPr>
          <p:cNvSpPr/>
          <p:nvPr/>
        </p:nvSpPr>
        <p:spPr>
          <a:xfrm rot="14603558">
            <a:off x="6730751" y="5180887"/>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E9F7C3E2-37EF-4720-BB6E-90D0834B04D4}"/>
              </a:ext>
            </a:extLst>
          </p:cNvPr>
          <p:cNvSpPr txBox="1"/>
          <p:nvPr/>
        </p:nvSpPr>
        <p:spPr>
          <a:xfrm>
            <a:off x="1696344" y="5444010"/>
            <a:ext cx="1250731" cy="246221"/>
          </a:xfrm>
          <a:prstGeom prst="rect">
            <a:avLst/>
          </a:prstGeom>
          <a:noFill/>
        </p:spPr>
        <p:txBody>
          <a:bodyPr wrap="square" rtlCol="0">
            <a:spAutoFit/>
          </a:bodyPr>
          <a:lstStyle/>
          <a:p>
            <a:r>
              <a:rPr lang="en-US" sz="1000" dirty="0"/>
              <a:t>Harm v. S.</a:t>
            </a:r>
          </a:p>
        </p:txBody>
      </p:sp>
      <p:sp>
        <p:nvSpPr>
          <p:cNvPr id="232" name="Rectangle: Rounded Corners 231">
            <a:extLst>
              <a:ext uri="{FF2B5EF4-FFF2-40B4-BE49-F238E27FC236}">
                <a16:creationId xmlns:a16="http://schemas.microsoft.com/office/drawing/2014/main" id="{637FE78C-A371-40D0-AD16-B423C00D679B}"/>
              </a:ext>
            </a:extLst>
          </p:cNvPr>
          <p:cNvSpPr/>
          <p:nvPr/>
        </p:nvSpPr>
        <p:spPr>
          <a:xfrm>
            <a:off x="1759407" y="54650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77ECD55-38C3-4C00-A4E4-072E6F1B28C8}"/>
              </a:ext>
            </a:extLst>
          </p:cNvPr>
          <p:cNvSpPr/>
          <p:nvPr/>
        </p:nvSpPr>
        <p:spPr>
          <a:xfrm>
            <a:off x="8197084" y="5665075"/>
            <a:ext cx="452930" cy="94593"/>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DC51CC16-BE28-4849-8058-61CD51BCACD6}"/>
              </a:ext>
            </a:extLst>
          </p:cNvPr>
          <p:cNvSpPr txBox="1"/>
          <p:nvPr/>
        </p:nvSpPr>
        <p:spPr>
          <a:xfrm>
            <a:off x="5423435" y="4802758"/>
            <a:ext cx="1306377" cy="246221"/>
          </a:xfrm>
          <a:prstGeom prst="rect">
            <a:avLst/>
          </a:prstGeom>
          <a:noFill/>
        </p:spPr>
        <p:txBody>
          <a:bodyPr wrap="square" rtlCol="0">
            <a:spAutoFit/>
          </a:bodyPr>
          <a:lstStyle/>
          <a:p>
            <a:r>
              <a:rPr lang="en-US" sz="1000" dirty="0"/>
              <a:t>Margarethe von  Soo</a:t>
            </a:r>
          </a:p>
        </p:txBody>
      </p:sp>
      <p:sp>
        <p:nvSpPr>
          <p:cNvPr id="235" name="Rectangle: Rounded Corners 234">
            <a:extLst>
              <a:ext uri="{FF2B5EF4-FFF2-40B4-BE49-F238E27FC236}">
                <a16:creationId xmlns:a16="http://schemas.microsoft.com/office/drawing/2014/main" id="{9E1652AC-DD6A-4D6D-A77C-510A43CA9730}"/>
              </a:ext>
            </a:extLst>
          </p:cNvPr>
          <p:cNvSpPr/>
          <p:nvPr/>
        </p:nvSpPr>
        <p:spPr>
          <a:xfrm>
            <a:off x="5496632" y="50275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id="{8459539A-7AE0-4C33-861E-325205BA9ADB}"/>
              </a:ext>
            </a:extLst>
          </p:cNvPr>
          <p:cNvSpPr txBox="1"/>
          <p:nvPr/>
        </p:nvSpPr>
        <p:spPr>
          <a:xfrm>
            <a:off x="5433569" y="5006561"/>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37" name="Rectangle: Rounded Corners 236">
            <a:extLst>
              <a:ext uri="{FF2B5EF4-FFF2-40B4-BE49-F238E27FC236}">
                <a16:creationId xmlns:a16="http://schemas.microsoft.com/office/drawing/2014/main" id="{09A7FFEE-7F50-4113-A029-0C7F23FD9721}"/>
              </a:ext>
            </a:extLst>
          </p:cNvPr>
          <p:cNvSpPr/>
          <p:nvPr/>
        </p:nvSpPr>
        <p:spPr>
          <a:xfrm>
            <a:off x="5501549" y="53176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E6027F83-3611-4CBD-B589-9AE9C693F455}"/>
              </a:ext>
            </a:extLst>
          </p:cNvPr>
          <p:cNvSpPr txBox="1"/>
          <p:nvPr/>
        </p:nvSpPr>
        <p:spPr>
          <a:xfrm>
            <a:off x="5438486" y="5296613"/>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39" name="Rectangle: Rounded Corners 238">
            <a:extLst>
              <a:ext uri="{FF2B5EF4-FFF2-40B4-BE49-F238E27FC236}">
                <a16:creationId xmlns:a16="http://schemas.microsoft.com/office/drawing/2014/main" id="{33D112E4-4B6A-4B6E-B707-06B534739539}"/>
              </a:ext>
            </a:extLst>
          </p:cNvPr>
          <p:cNvSpPr/>
          <p:nvPr/>
        </p:nvSpPr>
        <p:spPr>
          <a:xfrm>
            <a:off x="5506465" y="56076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94A54D40-DF90-40E5-A0E9-AC5730A420E2}"/>
              </a:ext>
            </a:extLst>
          </p:cNvPr>
          <p:cNvSpPr txBox="1"/>
          <p:nvPr/>
        </p:nvSpPr>
        <p:spPr>
          <a:xfrm>
            <a:off x="5443402" y="5586665"/>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cxnSp>
        <p:nvCxnSpPr>
          <p:cNvPr id="247" name="Straight Connector 246">
            <a:extLst>
              <a:ext uri="{FF2B5EF4-FFF2-40B4-BE49-F238E27FC236}">
                <a16:creationId xmlns:a16="http://schemas.microsoft.com/office/drawing/2014/main" id="{EA89D932-922E-432E-83A4-2DE20DA4A01B}"/>
              </a:ext>
            </a:extLst>
          </p:cNvPr>
          <p:cNvCxnSpPr/>
          <p:nvPr/>
        </p:nvCxnSpPr>
        <p:spPr>
          <a:xfrm>
            <a:off x="5496310" y="5263052"/>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415A32A-62F3-4007-95FF-35B78A7ACE97}"/>
              </a:ext>
            </a:extLst>
          </p:cNvPr>
          <p:cNvCxnSpPr/>
          <p:nvPr/>
        </p:nvCxnSpPr>
        <p:spPr>
          <a:xfrm>
            <a:off x="5501226" y="5553103"/>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Rectangle 279">
            <a:extLst>
              <a:ext uri="{FF2B5EF4-FFF2-40B4-BE49-F238E27FC236}">
                <a16:creationId xmlns:a16="http://schemas.microsoft.com/office/drawing/2014/main" id="{34AB5CB0-8E96-4091-8C27-0FE38BC14E7B}"/>
              </a:ext>
            </a:extLst>
          </p:cNvPr>
          <p:cNvSpPr/>
          <p:nvPr/>
        </p:nvSpPr>
        <p:spPr>
          <a:xfrm>
            <a:off x="5498111" y="4826747"/>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Rounded Corners 280">
            <a:extLst>
              <a:ext uri="{FF2B5EF4-FFF2-40B4-BE49-F238E27FC236}">
                <a16:creationId xmlns:a16="http://schemas.microsoft.com/office/drawing/2014/main" id="{4FB68575-4C8B-4FC9-8B86-E52C23120103}"/>
              </a:ext>
            </a:extLst>
          </p:cNvPr>
          <p:cNvSpPr/>
          <p:nvPr/>
        </p:nvSpPr>
        <p:spPr>
          <a:xfrm>
            <a:off x="5486498" y="48237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Rounded Corners 281">
            <a:extLst>
              <a:ext uri="{FF2B5EF4-FFF2-40B4-BE49-F238E27FC236}">
                <a16:creationId xmlns:a16="http://schemas.microsoft.com/office/drawing/2014/main" id="{67F01579-7844-451B-A957-D846A3FCDDB1}"/>
              </a:ext>
            </a:extLst>
          </p:cNvPr>
          <p:cNvSpPr/>
          <p:nvPr/>
        </p:nvSpPr>
        <p:spPr>
          <a:xfrm>
            <a:off x="5517463" y="59014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2CEA0002-95EE-4A82-A17A-49B163202E93}"/>
              </a:ext>
            </a:extLst>
          </p:cNvPr>
          <p:cNvSpPr txBox="1"/>
          <p:nvPr/>
        </p:nvSpPr>
        <p:spPr>
          <a:xfrm>
            <a:off x="5454400" y="5880467"/>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284" name="Straight Connector 283">
            <a:extLst>
              <a:ext uri="{FF2B5EF4-FFF2-40B4-BE49-F238E27FC236}">
                <a16:creationId xmlns:a16="http://schemas.microsoft.com/office/drawing/2014/main" id="{D46F03C8-EBE6-48E6-A010-B5142A66E8EB}"/>
              </a:ext>
            </a:extLst>
          </p:cNvPr>
          <p:cNvCxnSpPr/>
          <p:nvPr/>
        </p:nvCxnSpPr>
        <p:spPr>
          <a:xfrm>
            <a:off x="5512224" y="5846905"/>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6BB19B2-ED77-4127-8D7C-0766B289E305}"/>
              </a:ext>
            </a:extLst>
          </p:cNvPr>
          <p:cNvCxnSpPr>
            <a:cxnSpLocks/>
          </p:cNvCxnSpPr>
          <p:nvPr/>
        </p:nvCxnSpPr>
        <p:spPr>
          <a:xfrm>
            <a:off x="356384" y="467192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024E7B3E-C107-4F66-844D-F3040ABADCC1}"/>
              </a:ext>
            </a:extLst>
          </p:cNvPr>
          <p:cNvSpPr/>
          <p:nvPr/>
        </p:nvSpPr>
        <p:spPr>
          <a:xfrm>
            <a:off x="533179" y="1947670"/>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TextBox 352">
            <a:extLst>
              <a:ext uri="{FF2B5EF4-FFF2-40B4-BE49-F238E27FC236}">
                <a16:creationId xmlns:a16="http://schemas.microsoft.com/office/drawing/2014/main" id="{8BB4C208-4DF1-4215-B256-A99703AA8572}"/>
              </a:ext>
            </a:extLst>
          </p:cNvPr>
          <p:cNvSpPr txBox="1"/>
          <p:nvPr/>
        </p:nvSpPr>
        <p:spPr>
          <a:xfrm>
            <a:off x="458503" y="1923681"/>
            <a:ext cx="1250731" cy="246221"/>
          </a:xfrm>
          <a:prstGeom prst="rect">
            <a:avLst/>
          </a:prstGeom>
          <a:noFill/>
        </p:spPr>
        <p:txBody>
          <a:bodyPr wrap="square" rtlCol="0">
            <a:spAutoFit/>
          </a:bodyPr>
          <a:lstStyle/>
          <a:p>
            <a:r>
              <a:rPr lang="en-US" sz="1000" dirty="0"/>
              <a:t>11.8.1828</a:t>
            </a:r>
          </a:p>
        </p:txBody>
      </p:sp>
      <p:sp>
        <p:nvSpPr>
          <p:cNvPr id="355" name="Rectangle 354">
            <a:extLst>
              <a:ext uri="{FF2B5EF4-FFF2-40B4-BE49-F238E27FC236}">
                <a16:creationId xmlns:a16="http://schemas.microsoft.com/office/drawing/2014/main" id="{006C723F-D99A-48C5-877B-ED3CDF0F815F}"/>
              </a:ext>
            </a:extLst>
          </p:cNvPr>
          <p:cNvSpPr/>
          <p:nvPr/>
        </p:nvSpPr>
        <p:spPr>
          <a:xfrm>
            <a:off x="2964498" y="1537213"/>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355">
            <a:extLst>
              <a:ext uri="{FF2B5EF4-FFF2-40B4-BE49-F238E27FC236}">
                <a16:creationId xmlns:a16="http://schemas.microsoft.com/office/drawing/2014/main" id="{BCB9DD21-BC86-400B-A794-D27A5F18188E}"/>
              </a:ext>
            </a:extLst>
          </p:cNvPr>
          <p:cNvSpPr txBox="1"/>
          <p:nvPr/>
        </p:nvSpPr>
        <p:spPr>
          <a:xfrm>
            <a:off x="2889822" y="1513224"/>
            <a:ext cx="1250731" cy="246221"/>
          </a:xfrm>
          <a:prstGeom prst="rect">
            <a:avLst/>
          </a:prstGeom>
          <a:noFill/>
        </p:spPr>
        <p:txBody>
          <a:bodyPr wrap="square" rtlCol="0">
            <a:spAutoFit/>
          </a:bodyPr>
          <a:lstStyle/>
          <a:p>
            <a:r>
              <a:rPr lang="en-US" sz="1000" dirty="0"/>
              <a:t>11.4.1727</a:t>
            </a:r>
          </a:p>
        </p:txBody>
      </p:sp>
      <p:sp>
        <p:nvSpPr>
          <p:cNvPr id="357" name="Rectangle 356">
            <a:extLst>
              <a:ext uri="{FF2B5EF4-FFF2-40B4-BE49-F238E27FC236}">
                <a16:creationId xmlns:a16="http://schemas.microsoft.com/office/drawing/2014/main" id="{C397F0B5-6CB7-4577-A42F-392C41B2AD05}"/>
              </a:ext>
            </a:extLst>
          </p:cNvPr>
          <p:cNvSpPr/>
          <p:nvPr/>
        </p:nvSpPr>
        <p:spPr>
          <a:xfrm>
            <a:off x="531608" y="1538586"/>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a:extLst>
              <a:ext uri="{FF2B5EF4-FFF2-40B4-BE49-F238E27FC236}">
                <a16:creationId xmlns:a16="http://schemas.microsoft.com/office/drawing/2014/main" id="{E0B75D1A-641A-44C1-8627-4A7D4E3BE9ED}"/>
              </a:ext>
            </a:extLst>
          </p:cNvPr>
          <p:cNvSpPr/>
          <p:nvPr/>
        </p:nvSpPr>
        <p:spPr>
          <a:xfrm>
            <a:off x="531608" y="1748136"/>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a:extLst>
              <a:ext uri="{FF2B5EF4-FFF2-40B4-BE49-F238E27FC236}">
                <a16:creationId xmlns:a16="http://schemas.microsoft.com/office/drawing/2014/main" id="{1EA3D682-58D4-436E-B413-84A5361BC55C}"/>
              </a:ext>
            </a:extLst>
          </p:cNvPr>
          <p:cNvSpPr txBox="1"/>
          <p:nvPr/>
        </p:nvSpPr>
        <p:spPr>
          <a:xfrm>
            <a:off x="456932" y="1724147"/>
            <a:ext cx="1250731" cy="246221"/>
          </a:xfrm>
          <a:prstGeom prst="rect">
            <a:avLst/>
          </a:prstGeom>
          <a:noFill/>
        </p:spPr>
        <p:txBody>
          <a:bodyPr wrap="square" rtlCol="0">
            <a:spAutoFit/>
          </a:bodyPr>
          <a:lstStyle/>
          <a:p>
            <a:r>
              <a:rPr lang="en-US" sz="1000" dirty="0"/>
              <a:t>ca. 1715</a:t>
            </a:r>
          </a:p>
        </p:txBody>
      </p:sp>
      <p:sp>
        <p:nvSpPr>
          <p:cNvPr id="360" name="TextBox 359">
            <a:extLst>
              <a:ext uri="{FF2B5EF4-FFF2-40B4-BE49-F238E27FC236}">
                <a16:creationId xmlns:a16="http://schemas.microsoft.com/office/drawing/2014/main" id="{9137D22E-7A13-4077-B0FB-CBF3334DC489}"/>
              </a:ext>
            </a:extLst>
          </p:cNvPr>
          <p:cNvSpPr txBox="1"/>
          <p:nvPr/>
        </p:nvSpPr>
        <p:spPr>
          <a:xfrm>
            <a:off x="456932" y="1514597"/>
            <a:ext cx="1250731" cy="246221"/>
          </a:xfrm>
          <a:prstGeom prst="rect">
            <a:avLst/>
          </a:prstGeom>
          <a:noFill/>
        </p:spPr>
        <p:txBody>
          <a:bodyPr wrap="square" rtlCol="0">
            <a:spAutoFit/>
          </a:bodyPr>
          <a:lstStyle/>
          <a:p>
            <a:r>
              <a:rPr lang="en-US" sz="1000" dirty="0"/>
              <a:t>10.2.1752</a:t>
            </a:r>
          </a:p>
        </p:txBody>
      </p:sp>
      <p:sp>
        <p:nvSpPr>
          <p:cNvPr id="362" name="Rectangle 361">
            <a:extLst>
              <a:ext uri="{FF2B5EF4-FFF2-40B4-BE49-F238E27FC236}">
                <a16:creationId xmlns:a16="http://schemas.microsoft.com/office/drawing/2014/main" id="{8D083F9D-4E8F-4400-BAD7-2B8CB7C52326}"/>
              </a:ext>
            </a:extLst>
          </p:cNvPr>
          <p:cNvSpPr/>
          <p:nvPr/>
        </p:nvSpPr>
        <p:spPr>
          <a:xfrm>
            <a:off x="2955318" y="724171"/>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id="{695A2B24-6626-4287-A197-2C6840B4B763}"/>
              </a:ext>
            </a:extLst>
          </p:cNvPr>
          <p:cNvSpPr txBox="1"/>
          <p:nvPr/>
        </p:nvSpPr>
        <p:spPr>
          <a:xfrm>
            <a:off x="2880642" y="700182"/>
            <a:ext cx="1250731" cy="246221"/>
          </a:xfrm>
          <a:prstGeom prst="rect">
            <a:avLst/>
          </a:prstGeom>
          <a:noFill/>
        </p:spPr>
        <p:txBody>
          <a:bodyPr wrap="square" rtlCol="0">
            <a:spAutoFit/>
          </a:bodyPr>
          <a:lstStyle/>
          <a:p>
            <a:r>
              <a:rPr lang="en-US" sz="1000" dirty="0"/>
              <a:t>25.10.1705</a:t>
            </a:r>
          </a:p>
        </p:txBody>
      </p:sp>
      <p:sp>
        <p:nvSpPr>
          <p:cNvPr id="366" name="Rectangle 365">
            <a:extLst>
              <a:ext uri="{FF2B5EF4-FFF2-40B4-BE49-F238E27FC236}">
                <a16:creationId xmlns:a16="http://schemas.microsoft.com/office/drawing/2014/main" id="{745FFFCF-4672-4D85-BEEC-6297A71906E4}"/>
              </a:ext>
            </a:extLst>
          </p:cNvPr>
          <p:cNvSpPr/>
          <p:nvPr/>
        </p:nvSpPr>
        <p:spPr>
          <a:xfrm>
            <a:off x="544460" y="935096"/>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0ECC3284-93B3-419B-AD0B-5D07188D988F}"/>
              </a:ext>
            </a:extLst>
          </p:cNvPr>
          <p:cNvSpPr/>
          <p:nvPr/>
        </p:nvSpPr>
        <p:spPr>
          <a:xfrm>
            <a:off x="544460" y="725546"/>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a:extLst>
              <a:ext uri="{FF2B5EF4-FFF2-40B4-BE49-F238E27FC236}">
                <a16:creationId xmlns:a16="http://schemas.microsoft.com/office/drawing/2014/main" id="{ADC97D13-009C-4B94-A271-B66F2C52EF7C}"/>
              </a:ext>
            </a:extLst>
          </p:cNvPr>
          <p:cNvSpPr txBox="1"/>
          <p:nvPr/>
        </p:nvSpPr>
        <p:spPr>
          <a:xfrm>
            <a:off x="469784" y="911107"/>
            <a:ext cx="1250731" cy="246221"/>
          </a:xfrm>
          <a:prstGeom prst="rect">
            <a:avLst/>
          </a:prstGeom>
          <a:noFill/>
        </p:spPr>
        <p:txBody>
          <a:bodyPr wrap="square" rtlCol="0">
            <a:spAutoFit/>
          </a:bodyPr>
          <a:lstStyle/>
          <a:p>
            <a:r>
              <a:rPr lang="en-US" sz="1000" dirty="0"/>
              <a:t>6.8.1688</a:t>
            </a:r>
          </a:p>
        </p:txBody>
      </p:sp>
      <p:sp>
        <p:nvSpPr>
          <p:cNvPr id="372" name="TextBox 371">
            <a:extLst>
              <a:ext uri="{FF2B5EF4-FFF2-40B4-BE49-F238E27FC236}">
                <a16:creationId xmlns:a16="http://schemas.microsoft.com/office/drawing/2014/main" id="{D4588724-90FE-4837-B5AB-EBBFD3C94871}"/>
              </a:ext>
            </a:extLst>
          </p:cNvPr>
          <p:cNvSpPr txBox="1"/>
          <p:nvPr/>
        </p:nvSpPr>
        <p:spPr>
          <a:xfrm>
            <a:off x="469784" y="701557"/>
            <a:ext cx="1250731" cy="246221"/>
          </a:xfrm>
          <a:prstGeom prst="rect">
            <a:avLst/>
          </a:prstGeom>
          <a:noFill/>
        </p:spPr>
        <p:txBody>
          <a:bodyPr wrap="square" rtlCol="0">
            <a:spAutoFit/>
          </a:bodyPr>
          <a:lstStyle/>
          <a:p>
            <a:r>
              <a:rPr lang="en-US" sz="1000" dirty="0"/>
              <a:t>ca. 1644</a:t>
            </a:r>
          </a:p>
        </p:txBody>
      </p:sp>
      <p:sp>
        <p:nvSpPr>
          <p:cNvPr id="374" name="Rectangle: Rounded Corners 373">
            <a:extLst>
              <a:ext uri="{FF2B5EF4-FFF2-40B4-BE49-F238E27FC236}">
                <a16:creationId xmlns:a16="http://schemas.microsoft.com/office/drawing/2014/main" id="{4A4B150D-4F3D-444B-A28E-A62E5C59CBD0}"/>
              </a:ext>
            </a:extLst>
          </p:cNvPr>
          <p:cNvSpPr/>
          <p:nvPr/>
        </p:nvSpPr>
        <p:spPr>
          <a:xfrm>
            <a:off x="527265" y="11417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extBox 374">
            <a:extLst>
              <a:ext uri="{FF2B5EF4-FFF2-40B4-BE49-F238E27FC236}">
                <a16:creationId xmlns:a16="http://schemas.microsoft.com/office/drawing/2014/main" id="{2A64EFB5-6888-4680-82B6-9D0729B9661C}"/>
              </a:ext>
            </a:extLst>
          </p:cNvPr>
          <p:cNvSpPr txBox="1"/>
          <p:nvPr/>
        </p:nvSpPr>
        <p:spPr>
          <a:xfrm>
            <a:off x="475632" y="1120740"/>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376" name="Rectangle: Rounded Corners 375">
            <a:extLst>
              <a:ext uri="{FF2B5EF4-FFF2-40B4-BE49-F238E27FC236}">
                <a16:creationId xmlns:a16="http://schemas.microsoft.com/office/drawing/2014/main" id="{47CAE211-5211-4D6E-A0B9-0E10D6A3F376}"/>
              </a:ext>
            </a:extLst>
          </p:cNvPr>
          <p:cNvSpPr/>
          <p:nvPr/>
        </p:nvSpPr>
        <p:spPr>
          <a:xfrm>
            <a:off x="1738845" y="7207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extBox 376">
            <a:extLst>
              <a:ext uri="{FF2B5EF4-FFF2-40B4-BE49-F238E27FC236}">
                <a16:creationId xmlns:a16="http://schemas.microsoft.com/office/drawing/2014/main" id="{BAC9FB21-B051-4BB0-AA8B-73A2327237DC}"/>
              </a:ext>
            </a:extLst>
          </p:cNvPr>
          <p:cNvSpPr txBox="1"/>
          <p:nvPr/>
        </p:nvSpPr>
        <p:spPr>
          <a:xfrm>
            <a:off x="1675782" y="699776"/>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378" name="Rectangle: Rounded Corners 377">
            <a:extLst>
              <a:ext uri="{FF2B5EF4-FFF2-40B4-BE49-F238E27FC236}">
                <a16:creationId xmlns:a16="http://schemas.microsoft.com/office/drawing/2014/main" id="{5121D59B-33E9-414E-8A21-C02CF5BE810D}"/>
              </a:ext>
            </a:extLst>
          </p:cNvPr>
          <p:cNvSpPr/>
          <p:nvPr/>
        </p:nvSpPr>
        <p:spPr>
          <a:xfrm>
            <a:off x="2950425" y="930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6030CE87-A45B-4245-BF8C-E48D5AC6EBA5}"/>
              </a:ext>
            </a:extLst>
          </p:cNvPr>
          <p:cNvSpPr txBox="1"/>
          <p:nvPr/>
        </p:nvSpPr>
        <p:spPr>
          <a:xfrm>
            <a:off x="2887362" y="90910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380" name="Rectangle: Rounded Corners 379">
            <a:extLst>
              <a:ext uri="{FF2B5EF4-FFF2-40B4-BE49-F238E27FC236}">
                <a16:creationId xmlns:a16="http://schemas.microsoft.com/office/drawing/2014/main" id="{86096051-3515-4634-B614-56B6F0FA5663}"/>
              </a:ext>
            </a:extLst>
          </p:cNvPr>
          <p:cNvSpPr/>
          <p:nvPr/>
        </p:nvSpPr>
        <p:spPr>
          <a:xfrm>
            <a:off x="4150575" y="7097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extBox 380">
            <a:extLst>
              <a:ext uri="{FF2B5EF4-FFF2-40B4-BE49-F238E27FC236}">
                <a16:creationId xmlns:a16="http://schemas.microsoft.com/office/drawing/2014/main" id="{77FBE8D3-4DB4-429D-8B98-FAF78E0E34DB}"/>
              </a:ext>
            </a:extLst>
          </p:cNvPr>
          <p:cNvSpPr txBox="1"/>
          <p:nvPr/>
        </p:nvSpPr>
        <p:spPr>
          <a:xfrm>
            <a:off x="4087512" y="68876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382" name="Rectangle: Rounded Corners 381">
            <a:extLst>
              <a:ext uri="{FF2B5EF4-FFF2-40B4-BE49-F238E27FC236}">
                <a16:creationId xmlns:a16="http://schemas.microsoft.com/office/drawing/2014/main" id="{0095BB54-FCA0-479A-8266-17317AF5040C}"/>
              </a:ext>
            </a:extLst>
          </p:cNvPr>
          <p:cNvSpPr/>
          <p:nvPr/>
        </p:nvSpPr>
        <p:spPr>
          <a:xfrm>
            <a:off x="519220" y="21475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extBox 382">
            <a:extLst>
              <a:ext uri="{FF2B5EF4-FFF2-40B4-BE49-F238E27FC236}">
                <a16:creationId xmlns:a16="http://schemas.microsoft.com/office/drawing/2014/main" id="{46419B3C-6C8A-4966-8B95-39E0E5AD1F01}"/>
              </a:ext>
            </a:extLst>
          </p:cNvPr>
          <p:cNvSpPr txBox="1"/>
          <p:nvPr/>
        </p:nvSpPr>
        <p:spPr>
          <a:xfrm>
            <a:off x="456157" y="212648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84" name="Rectangle: Rounded Corners 383">
            <a:extLst>
              <a:ext uri="{FF2B5EF4-FFF2-40B4-BE49-F238E27FC236}">
                <a16:creationId xmlns:a16="http://schemas.microsoft.com/office/drawing/2014/main" id="{7541C797-FA23-48D9-9912-7211C32F4676}"/>
              </a:ext>
            </a:extLst>
          </p:cNvPr>
          <p:cNvSpPr/>
          <p:nvPr/>
        </p:nvSpPr>
        <p:spPr>
          <a:xfrm>
            <a:off x="1740227" y="17566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2448BD3C-D491-46E6-9364-03A2CA368B1E}"/>
              </a:ext>
            </a:extLst>
          </p:cNvPr>
          <p:cNvSpPr txBox="1"/>
          <p:nvPr/>
        </p:nvSpPr>
        <p:spPr>
          <a:xfrm>
            <a:off x="1677164" y="1735613"/>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86" name="Rectangle: Rounded Corners 385">
            <a:extLst>
              <a:ext uri="{FF2B5EF4-FFF2-40B4-BE49-F238E27FC236}">
                <a16:creationId xmlns:a16="http://schemas.microsoft.com/office/drawing/2014/main" id="{6AE12A25-CA2C-4701-85E4-EC08FD5995ED}"/>
              </a:ext>
            </a:extLst>
          </p:cNvPr>
          <p:cNvSpPr/>
          <p:nvPr/>
        </p:nvSpPr>
        <p:spPr>
          <a:xfrm>
            <a:off x="2952220" y="17496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xtBox 386">
            <a:extLst>
              <a:ext uri="{FF2B5EF4-FFF2-40B4-BE49-F238E27FC236}">
                <a16:creationId xmlns:a16="http://schemas.microsoft.com/office/drawing/2014/main" id="{4B6947A9-649C-4AFC-A674-4A8CB7CFD97E}"/>
              </a:ext>
            </a:extLst>
          </p:cNvPr>
          <p:cNvSpPr txBox="1"/>
          <p:nvPr/>
        </p:nvSpPr>
        <p:spPr>
          <a:xfrm>
            <a:off x="2889157" y="1728632"/>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388" name="Rectangle: Rounded Corners 387">
            <a:extLst>
              <a:ext uri="{FF2B5EF4-FFF2-40B4-BE49-F238E27FC236}">
                <a16:creationId xmlns:a16="http://schemas.microsoft.com/office/drawing/2014/main" id="{E50ACA6D-4E27-45B1-B6F9-89161C2A17B3}"/>
              </a:ext>
            </a:extLst>
          </p:cNvPr>
          <p:cNvSpPr/>
          <p:nvPr/>
        </p:nvSpPr>
        <p:spPr>
          <a:xfrm>
            <a:off x="4167197" y="15441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a:extLst>
              <a:ext uri="{FF2B5EF4-FFF2-40B4-BE49-F238E27FC236}">
                <a16:creationId xmlns:a16="http://schemas.microsoft.com/office/drawing/2014/main" id="{6E7C6571-BB53-47DF-A2E3-233684C48A31}"/>
              </a:ext>
            </a:extLst>
          </p:cNvPr>
          <p:cNvSpPr txBox="1"/>
          <p:nvPr/>
        </p:nvSpPr>
        <p:spPr>
          <a:xfrm>
            <a:off x="4104134" y="1523119"/>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390" name="Rectangle: Rounded Corners 389">
            <a:extLst>
              <a:ext uri="{FF2B5EF4-FFF2-40B4-BE49-F238E27FC236}">
                <a16:creationId xmlns:a16="http://schemas.microsoft.com/office/drawing/2014/main" id="{ED6390C7-C092-4A1C-B1BD-C76C0928F817}"/>
              </a:ext>
            </a:extLst>
          </p:cNvPr>
          <p:cNvSpPr/>
          <p:nvPr/>
        </p:nvSpPr>
        <p:spPr>
          <a:xfrm>
            <a:off x="532847" y="7225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Rounded Corners 390">
            <a:extLst>
              <a:ext uri="{FF2B5EF4-FFF2-40B4-BE49-F238E27FC236}">
                <a16:creationId xmlns:a16="http://schemas.microsoft.com/office/drawing/2014/main" id="{04D1E012-2F7A-468B-BFD5-2B8EFA0EBB42}"/>
              </a:ext>
            </a:extLst>
          </p:cNvPr>
          <p:cNvSpPr/>
          <p:nvPr/>
        </p:nvSpPr>
        <p:spPr>
          <a:xfrm>
            <a:off x="532847" y="9321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Rounded Corners 391">
            <a:extLst>
              <a:ext uri="{FF2B5EF4-FFF2-40B4-BE49-F238E27FC236}">
                <a16:creationId xmlns:a16="http://schemas.microsoft.com/office/drawing/2014/main" id="{C93D37E3-5FF3-490B-85CD-1D3DDAFFB610}"/>
              </a:ext>
            </a:extLst>
          </p:cNvPr>
          <p:cNvSpPr/>
          <p:nvPr/>
        </p:nvSpPr>
        <p:spPr>
          <a:xfrm>
            <a:off x="2943705" y="7212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Rounded Corners 392">
            <a:extLst>
              <a:ext uri="{FF2B5EF4-FFF2-40B4-BE49-F238E27FC236}">
                <a16:creationId xmlns:a16="http://schemas.microsoft.com/office/drawing/2014/main" id="{B1EA6B62-4B71-4AD9-8F61-7E528B831284}"/>
              </a:ext>
            </a:extLst>
          </p:cNvPr>
          <p:cNvSpPr/>
          <p:nvPr/>
        </p:nvSpPr>
        <p:spPr>
          <a:xfrm>
            <a:off x="519995" y="15356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Rounded Corners 393">
            <a:extLst>
              <a:ext uri="{FF2B5EF4-FFF2-40B4-BE49-F238E27FC236}">
                <a16:creationId xmlns:a16="http://schemas.microsoft.com/office/drawing/2014/main" id="{1F099E66-ECE3-46AF-9D35-4D0D6E20641E}"/>
              </a:ext>
            </a:extLst>
          </p:cNvPr>
          <p:cNvSpPr/>
          <p:nvPr/>
        </p:nvSpPr>
        <p:spPr>
          <a:xfrm>
            <a:off x="519995" y="17451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Rounded Corners 394">
            <a:extLst>
              <a:ext uri="{FF2B5EF4-FFF2-40B4-BE49-F238E27FC236}">
                <a16:creationId xmlns:a16="http://schemas.microsoft.com/office/drawing/2014/main" id="{1FF655E0-FD9B-460F-BCB0-8AB35FA9C6B6}"/>
              </a:ext>
            </a:extLst>
          </p:cNvPr>
          <p:cNvSpPr/>
          <p:nvPr/>
        </p:nvSpPr>
        <p:spPr>
          <a:xfrm>
            <a:off x="2952885" y="15342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CB40AEFC-FB28-43F4-AC0E-3C4DC1E19BB8}"/>
              </a:ext>
            </a:extLst>
          </p:cNvPr>
          <p:cNvSpPr/>
          <p:nvPr/>
        </p:nvSpPr>
        <p:spPr>
          <a:xfrm>
            <a:off x="1747632" y="1548474"/>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TextBox 410">
            <a:extLst>
              <a:ext uri="{FF2B5EF4-FFF2-40B4-BE49-F238E27FC236}">
                <a16:creationId xmlns:a16="http://schemas.microsoft.com/office/drawing/2014/main" id="{53F1B518-F947-4C90-BFCF-30CF8A3CC3A6}"/>
              </a:ext>
            </a:extLst>
          </p:cNvPr>
          <p:cNvSpPr txBox="1"/>
          <p:nvPr/>
        </p:nvSpPr>
        <p:spPr>
          <a:xfrm>
            <a:off x="1683230" y="1524485"/>
            <a:ext cx="1250731" cy="246221"/>
          </a:xfrm>
          <a:prstGeom prst="rect">
            <a:avLst/>
          </a:prstGeom>
          <a:noFill/>
        </p:spPr>
        <p:txBody>
          <a:bodyPr wrap="square" rtlCol="0">
            <a:spAutoFit/>
          </a:bodyPr>
          <a:lstStyle/>
          <a:p>
            <a:r>
              <a:rPr lang="en-US" sz="1000" dirty="0" err="1"/>
              <a:t>Lintig</a:t>
            </a:r>
            <a:endParaRPr lang="en-US" sz="1000" dirty="0"/>
          </a:p>
        </p:txBody>
      </p:sp>
      <p:sp>
        <p:nvSpPr>
          <p:cNvPr id="412" name="Rectangle: Rounded Corners 411">
            <a:extLst>
              <a:ext uri="{FF2B5EF4-FFF2-40B4-BE49-F238E27FC236}">
                <a16:creationId xmlns:a16="http://schemas.microsoft.com/office/drawing/2014/main" id="{E8D1196A-CD2F-4E79-B040-FB331F29D036}"/>
              </a:ext>
            </a:extLst>
          </p:cNvPr>
          <p:cNvSpPr/>
          <p:nvPr/>
        </p:nvSpPr>
        <p:spPr>
          <a:xfrm>
            <a:off x="1746293" y="15455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Rounded Corners 415">
            <a:extLst>
              <a:ext uri="{FF2B5EF4-FFF2-40B4-BE49-F238E27FC236}">
                <a16:creationId xmlns:a16="http://schemas.microsoft.com/office/drawing/2014/main" id="{02583481-1C8F-424E-91AB-FA76340F94C5}"/>
              </a:ext>
            </a:extLst>
          </p:cNvPr>
          <p:cNvSpPr/>
          <p:nvPr/>
        </p:nvSpPr>
        <p:spPr>
          <a:xfrm>
            <a:off x="521566" y="19447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a:extLst>
              <a:ext uri="{FF2B5EF4-FFF2-40B4-BE49-F238E27FC236}">
                <a16:creationId xmlns:a16="http://schemas.microsoft.com/office/drawing/2014/main" id="{D34F2719-6060-42DD-9159-F12ABB3EECDA}"/>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461" name="TextBox 460">
            <a:extLst>
              <a:ext uri="{FF2B5EF4-FFF2-40B4-BE49-F238E27FC236}">
                <a16:creationId xmlns:a16="http://schemas.microsoft.com/office/drawing/2014/main" id="{58FE549E-2D37-496C-9448-C810D10CFF92}"/>
              </a:ext>
            </a:extLst>
          </p:cNvPr>
          <p:cNvSpPr txBox="1"/>
          <p:nvPr/>
        </p:nvSpPr>
        <p:spPr>
          <a:xfrm>
            <a:off x="3046316" y="355096"/>
            <a:ext cx="343364" cy="369332"/>
          </a:xfrm>
          <a:prstGeom prst="rect">
            <a:avLst/>
          </a:prstGeom>
          <a:noFill/>
        </p:spPr>
        <p:txBody>
          <a:bodyPr wrap="none" rtlCol="0">
            <a:spAutoFit/>
          </a:bodyPr>
          <a:lstStyle/>
          <a:p>
            <a:r>
              <a:rPr lang="en-US" dirty="0"/>
              <a:t>…</a:t>
            </a:r>
          </a:p>
        </p:txBody>
      </p:sp>
      <p:sp>
        <p:nvSpPr>
          <p:cNvPr id="462" name="Rectangle 461">
            <a:extLst>
              <a:ext uri="{FF2B5EF4-FFF2-40B4-BE49-F238E27FC236}">
                <a16:creationId xmlns:a16="http://schemas.microsoft.com/office/drawing/2014/main" id="{8D28D254-A7D7-465B-B96F-E99CA941DA3E}"/>
              </a:ext>
            </a:extLst>
          </p:cNvPr>
          <p:cNvSpPr/>
          <p:nvPr/>
        </p:nvSpPr>
        <p:spPr>
          <a:xfrm>
            <a:off x="7434755" y="1115575"/>
            <a:ext cx="216776" cy="1036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Rounded Corners 462">
            <a:extLst>
              <a:ext uri="{FF2B5EF4-FFF2-40B4-BE49-F238E27FC236}">
                <a16:creationId xmlns:a16="http://schemas.microsoft.com/office/drawing/2014/main" id="{2C5E3872-9AED-430E-9B7A-BC501E11049B}"/>
              </a:ext>
            </a:extLst>
          </p:cNvPr>
          <p:cNvSpPr/>
          <p:nvPr/>
        </p:nvSpPr>
        <p:spPr>
          <a:xfrm>
            <a:off x="566128" y="56728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xtBox 463">
            <a:extLst>
              <a:ext uri="{FF2B5EF4-FFF2-40B4-BE49-F238E27FC236}">
                <a16:creationId xmlns:a16="http://schemas.microsoft.com/office/drawing/2014/main" id="{9E04424D-A648-4D1E-AEE3-F42ED4D1FF70}"/>
              </a:ext>
            </a:extLst>
          </p:cNvPr>
          <p:cNvSpPr txBox="1"/>
          <p:nvPr/>
        </p:nvSpPr>
        <p:spPr>
          <a:xfrm>
            <a:off x="503065" y="5651846"/>
            <a:ext cx="1250731" cy="246221"/>
          </a:xfrm>
          <a:prstGeom prst="rect">
            <a:avLst/>
          </a:prstGeom>
          <a:noFill/>
        </p:spPr>
        <p:txBody>
          <a:bodyPr wrap="square" rtlCol="0">
            <a:spAutoFit/>
          </a:bodyPr>
          <a:lstStyle/>
          <a:p>
            <a:r>
              <a:rPr lang="en-US" sz="1000" dirty="0"/>
              <a:t>Hans</a:t>
            </a:r>
          </a:p>
        </p:txBody>
      </p:sp>
      <p:sp>
        <p:nvSpPr>
          <p:cNvPr id="465" name="Rectangle: Rounded Corners 464">
            <a:extLst>
              <a:ext uri="{FF2B5EF4-FFF2-40B4-BE49-F238E27FC236}">
                <a16:creationId xmlns:a16="http://schemas.microsoft.com/office/drawing/2014/main" id="{F3246705-BD13-43CD-B64F-E6FF72CB596F}"/>
              </a:ext>
            </a:extLst>
          </p:cNvPr>
          <p:cNvSpPr/>
          <p:nvPr/>
        </p:nvSpPr>
        <p:spPr>
          <a:xfrm>
            <a:off x="566128" y="58824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xtBox 465">
            <a:extLst>
              <a:ext uri="{FF2B5EF4-FFF2-40B4-BE49-F238E27FC236}">
                <a16:creationId xmlns:a16="http://schemas.microsoft.com/office/drawing/2014/main" id="{BFB014BD-0016-4A0E-A3B8-AC10BA22E11D}"/>
              </a:ext>
            </a:extLst>
          </p:cNvPr>
          <p:cNvSpPr txBox="1"/>
          <p:nvPr/>
        </p:nvSpPr>
        <p:spPr>
          <a:xfrm>
            <a:off x="503065" y="5861396"/>
            <a:ext cx="1250731" cy="246221"/>
          </a:xfrm>
          <a:prstGeom prst="rect">
            <a:avLst/>
          </a:prstGeom>
          <a:noFill/>
        </p:spPr>
        <p:txBody>
          <a:bodyPr wrap="square" rtlCol="0">
            <a:spAutoFit/>
          </a:bodyPr>
          <a:lstStyle/>
          <a:p>
            <a:r>
              <a:rPr lang="en-US" sz="1000" dirty="0" err="1"/>
              <a:t>Rathje</a:t>
            </a:r>
            <a:endParaRPr lang="en-US" sz="1000" dirty="0"/>
          </a:p>
        </p:txBody>
      </p:sp>
      <p:sp>
        <p:nvSpPr>
          <p:cNvPr id="467" name="Rectangle: Rounded Corners 466">
            <a:extLst>
              <a:ext uri="{FF2B5EF4-FFF2-40B4-BE49-F238E27FC236}">
                <a16:creationId xmlns:a16="http://schemas.microsoft.com/office/drawing/2014/main" id="{3E8153B1-5FEC-4A5E-A0D5-67CA893CFF47}"/>
              </a:ext>
            </a:extLst>
          </p:cNvPr>
          <p:cNvSpPr/>
          <p:nvPr/>
        </p:nvSpPr>
        <p:spPr>
          <a:xfrm>
            <a:off x="566128" y="60919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extBox 467">
            <a:extLst>
              <a:ext uri="{FF2B5EF4-FFF2-40B4-BE49-F238E27FC236}">
                <a16:creationId xmlns:a16="http://schemas.microsoft.com/office/drawing/2014/main" id="{0CB9D73C-5D2D-4449-A992-F94630017FB1}"/>
              </a:ext>
            </a:extLst>
          </p:cNvPr>
          <p:cNvSpPr txBox="1"/>
          <p:nvPr/>
        </p:nvSpPr>
        <p:spPr>
          <a:xfrm>
            <a:off x="503065" y="6070946"/>
            <a:ext cx="1250731" cy="246221"/>
          </a:xfrm>
          <a:prstGeom prst="rect">
            <a:avLst/>
          </a:prstGeom>
          <a:noFill/>
        </p:spPr>
        <p:txBody>
          <a:bodyPr wrap="square" rtlCol="0">
            <a:spAutoFit/>
          </a:bodyPr>
          <a:lstStyle/>
          <a:p>
            <a:r>
              <a:rPr lang="en-US" sz="1000" dirty="0" err="1"/>
              <a:t>Trin</a:t>
            </a:r>
            <a:r>
              <a:rPr lang="en-US" sz="1000" dirty="0"/>
              <a:t> Lisbeth</a:t>
            </a:r>
          </a:p>
        </p:txBody>
      </p:sp>
      <p:sp>
        <p:nvSpPr>
          <p:cNvPr id="469" name="Rectangle 468">
            <a:extLst>
              <a:ext uri="{FF2B5EF4-FFF2-40B4-BE49-F238E27FC236}">
                <a16:creationId xmlns:a16="http://schemas.microsoft.com/office/drawing/2014/main" id="{0927649D-802F-4353-8902-AFCAD7F7A320}"/>
              </a:ext>
            </a:extLst>
          </p:cNvPr>
          <p:cNvSpPr/>
          <p:nvPr/>
        </p:nvSpPr>
        <p:spPr>
          <a:xfrm>
            <a:off x="577741" y="567583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0F90CB1D-6819-4749-8585-B4669A0CE010}"/>
              </a:ext>
            </a:extLst>
          </p:cNvPr>
          <p:cNvSpPr/>
          <p:nvPr/>
        </p:nvSpPr>
        <p:spPr>
          <a:xfrm>
            <a:off x="577741" y="588538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840E3A6C-254C-467A-B632-526722EC3115}"/>
              </a:ext>
            </a:extLst>
          </p:cNvPr>
          <p:cNvSpPr/>
          <p:nvPr/>
        </p:nvSpPr>
        <p:spPr>
          <a:xfrm>
            <a:off x="577741" y="609493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7CCECF1E-B311-4323-A5F2-B8FD676F12D2}"/>
              </a:ext>
            </a:extLst>
          </p:cNvPr>
          <p:cNvSpPr/>
          <p:nvPr/>
        </p:nvSpPr>
        <p:spPr>
          <a:xfrm>
            <a:off x="2971147" y="322934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796F7C15-9799-4186-AD4A-2C82688A50E4}"/>
              </a:ext>
            </a:extLst>
          </p:cNvPr>
          <p:cNvSpPr/>
          <p:nvPr/>
        </p:nvSpPr>
        <p:spPr>
          <a:xfrm>
            <a:off x="5503592" y="394001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a:extLst>
              <a:ext uri="{FF2B5EF4-FFF2-40B4-BE49-F238E27FC236}">
                <a16:creationId xmlns:a16="http://schemas.microsoft.com/office/drawing/2014/main" id="{A7FE0097-E99C-4CC2-989F-D1FFB759CF6B}"/>
              </a:ext>
            </a:extLst>
          </p:cNvPr>
          <p:cNvSpPr txBox="1"/>
          <p:nvPr/>
        </p:nvSpPr>
        <p:spPr>
          <a:xfrm>
            <a:off x="5428916" y="3916023"/>
            <a:ext cx="1306377" cy="246221"/>
          </a:xfrm>
          <a:prstGeom prst="rect">
            <a:avLst/>
          </a:prstGeom>
          <a:noFill/>
        </p:spPr>
        <p:txBody>
          <a:bodyPr wrap="square" rtlCol="0">
            <a:spAutoFit/>
          </a:bodyPr>
          <a:lstStyle/>
          <a:p>
            <a:r>
              <a:rPr lang="en-US" sz="1000" dirty="0"/>
              <a:t>B024</a:t>
            </a:r>
          </a:p>
        </p:txBody>
      </p:sp>
      <p:sp>
        <p:nvSpPr>
          <p:cNvPr id="254" name="TextBox 253">
            <a:extLst>
              <a:ext uri="{FF2B5EF4-FFF2-40B4-BE49-F238E27FC236}">
                <a16:creationId xmlns:a16="http://schemas.microsoft.com/office/drawing/2014/main" id="{22A87406-DD81-4CCE-BF3C-A8F03B4091EE}"/>
              </a:ext>
            </a:extLst>
          </p:cNvPr>
          <p:cNvSpPr txBox="1"/>
          <p:nvPr/>
        </p:nvSpPr>
        <p:spPr>
          <a:xfrm>
            <a:off x="5402641" y="2554934"/>
            <a:ext cx="1306377" cy="246221"/>
          </a:xfrm>
          <a:prstGeom prst="rect">
            <a:avLst/>
          </a:prstGeom>
          <a:noFill/>
        </p:spPr>
        <p:txBody>
          <a:bodyPr wrap="square" rtlCol="0">
            <a:spAutoFit/>
          </a:bodyPr>
          <a:lstStyle/>
          <a:p>
            <a:r>
              <a:rPr lang="en-US" sz="1000" dirty="0"/>
              <a:t>Johann von Elm</a:t>
            </a:r>
          </a:p>
        </p:txBody>
      </p:sp>
      <p:sp>
        <p:nvSpPr>
          <p:cNvPr id="255" name="Rectangle 254">
            <a:extLst>
              <a:ext uri="{FF2B5EF4-FFF2-40B4-BE49-F238E27FC236}">
                <a16:creationId xmlns:a16="http://schemas.microsoft.com/office/drawing/2014/main" id="{25105DA9-F486-4219-90D3-C01392C2984B}"/>
              </a:ext>
            </a:extLst>
          </p:cNvPr>
          <p:cNvSpPr/>
          <p:nvPr/>
        </p:nvSpPr>
        <p:spPr>
          <a:xfrm>
            <a:off x="5477317" y="2578923"/>
            <a:ext cx="1142999" cy="166686"/>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6" name="Straight Connector 255">
            <a:extLst>
              <a:ext uri="{FF2B5EF4-FFF2-40B4-BE49-F238E27FC236}">
                <a16:creationId xmlns:a16="http://schemas.microsoft.com/office/drawing/2014/main" id="{41C298A9-DA59-4D5B-AD55-DD9263AAEF23}"/>
              </a:ext>
            </a:extLst>
          </p:cNvPr>
          <p:cNvCxnSpPr>
            <a:cxnSpLocks/>
          </p:cNvCxnSpPr>
          <p:nvPr/>
        </p:nvCxnSpPr>
        <p:spPr>
          <a:xfrm>
            <a:off x="343116" y="2449757"/>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C787B831-F2CC-456B-AAE2-40EDB260D0AD}"/>
              </a:ext>
            </a:extLst>
          </p:cNvPr>
          <p:cNvSpPr txBox="1"/>
          <p:nvPr/>
        </p:nvSpPr>
        <p:spPr>
          <a:xfrm>
            <a:off x="2906745" y="2772582"/>
            <a:ext cx="1250731" cy="246221"/>
          </a:xfrm>
          <a:prstGeom prst="rect">
            <a:avLst/>
          </a:prstGeom>
          <a:noFill/>
        </p:spPr>
        <p:txBody>
          <a:bodyPr wrap="square" rtlCol="0">
            <a:spAutoFit/>
          </a:bodyPr>
          <a:lstStyle/>
          <a:p>
            <a:r>
              <a:rPr lang="en-US" sz="1000" dirty="0"/>
              <a:t>13.6.1682</a:t>
            </a:r>
          </a:p>
        </p:txBody>
      </p:sp>
      <p:sp>
        <p:nvSpPr>
          <p:cNvPr id="258" name="TextBox 257">
            <a:extLst>
              <a:ext uri="{FF2B5EF4-FFF2-40B4-BE49-F238E27FC236}">
                <a16:creationId xmlns:a16="http://schemas.microsoft.com/office/drawing/2014/main" id="{CDD3BE04-D5AA-4EA6-B135-0FD93931F933}"/>
              </a:ext>
            </a:extLst>
          </p:cNvPr>
          <p:cNvSpPr txBox="1"/>
          <p:nvPr/>
        </p:nvSpPr>
        <p:spPr>
          <a:xfrm>
            <a:off x="2906745" y="2991992"/>
            <a:ext cx="1250731" cy="246221"/>
          </a:xfrm>
          <a:prstGeom prst="rect">
            <a:avLst/>
          </a:prstGeom>
          <a:noFill/>
        </p:spPr>
        <p:txBody>
          <a:bodyPr wrap="square" rtlCol="0">
            <a:spAutoFit/>
          </a:bodyPr>
          <a:lstStyle/>
          <a:p>
            <a:r>
              <a:rPr lang="en-US" sz="1000" dirty="0"/>
              <a:t>1775</a:t>
            </a:r>
          </a:p>
        </p:txBody>
      </p:sp>
      <p:sp>
        <p:nvSpPr>
          <p:cNvPr id="260" name="TextBox 259">
            <a:extLst>
              <a:ext uri="{FF2B5EF4-FFF2-40B4-BE49-F238E27FC236}">
                <a16:creationId xmlns:a16="http://schemas.microsoft.com/office/drawing/2014/main" id="{B2196975-6804-4188-8E3A-796651E316A2}"/>
              </a:ext>
            </a:extLst>
          </p:cNvPr>
          <p:cNvSpPr txBox="1"/>
          <p:nvPr/>
        </p:nvSpPr>
        <p:spPr>
          <a:xfrm>
            <a:off x="2898290" y="2570354"/>
            <a:ext cx="1250731" cy="246221"/>
          </a:xfrm>
          <a:prstGeom prst="rect">
            <a:avLst/>
          </a:prstGeom>
          <a:noFill/>
        </p:spPr>
        <p:txBody>
          <a:bodyPr wrap="square" rtlCol="0">
            <a:spAutoFit/>
          </a:bodyPr>
          <a:lstStyle/>
          <a:p>
            <a:r>
              <a:rPr lang="en-US" sz="1000" dirty="0"/>
              <a:t>20.10.1704</a:t>
            </a:r>
          </a:p>
        </p:txBody>
      </p:sp>
      <p:sp>
        <p:nvSpPr>
          <p:cNvPr id="261" name="Rectangle: Rounded Corners 260">
            <a:extLst>
              <a:ext uri="{FF2B5EF4-FFF2-40B4-BE49-F238E27FC236}">
                <a16:creationId xmlns:a16="http://schemas.microsoft.com/office/drawing/2014/main" id="{F9B81895-B181-43FB-9F57-C17DB9CA73AC}"/>
              </a:ext>
            </a:extLst>
          </p:cNvPr>
          <p:cNvSpPr/>
          <p:nvPr/>
        </p:nvSpPr>
        <p:spPr>
          <a:xfrm>
            <a:off x="2978716" y="34350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a:extLst>
              <a:ext uri="{FF2B5EF4-FFF2-40B4-BE49-F238E27FC236}">
                <a16:creationId xmlns:a16="http://schemas.microsoft.com/office/drawing/2014/main" id="{AD743F15-EA63-4719-8832-A1584BBD11A8}"/>
              </a:ext>
            </a:extLst>
          </p:cNvPr>
          <p:cNvSpPr txBox="1"/>
          <p:nvPr/>
        </p:nvSpPr>
        <p:spPr>
          <a:xfrm>
            <a:off x="2915653" y="3414044"/>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63" name="Rectangle 262">
            <a:extLst>
              <a:ext uri="{FF2B5EF4-FFF2-40B4-BE49-F238E27FC236}">
                <a16:creationId xmlns:a16="http://schemas.microsoft.com/office/drawing/2014/main" id="{C8B3AC54-E525-450F-A23A-015720FE951D}"/>
              </a:ext>
            </a:extLst>
          </p:cNvPr>
          <p:cNvSpPr/>
          <p:nvPr/>
        </p:nvSpPr>
        <p:spPr>
          <a:xfrm>
            <a:off x="2971147" y="301598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a:extLst>
              <a:ext uri="{FF2B5EF4-FFF2-40B4-BE49-F238E27FC236}">
                <a16:creationId xmlns:a16="http://schemas.microsoft.com/office/drawing/2014/main" id="{CD66FC2A-A0F3-4571-B9E3-391911B93754}"/>
              </a:ext>
            </a:extLst>
          </p:cNvPr>
          <p:cNvSpPr/>
          <p:nvPr/>
        </p:nvSpPr>
        <p:spPr>
          <a:xfrm>
            <a:off x="2981421" y="279657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Rounded Corners 264">
            <a:extLst>
              <a:ext uri="{FF2B5EF4-FFF2-40B4-BE49-F238E27FC236}">
                <a16:creationId xmlns:a16="http://schemas.microsoft.com/office/drawing/2014/main" id="{550A727C-6B83-43F2-8B91-3DA436BD8196}"/>
              </a:ext>
            </a:extLst>
          </p:cNvPr>
          <p:cNvSpPr/>
          <p:nvPr/>
        </p:nvSpPr>
        <p:spPr>
          <a:xfrm>
            <a:off x="2969808" y="27936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Rounded Corners 265">
            <a:extLst>
              <a:ext uri="{FF2B5EF4-FFF2-40B4-BE49-F238E27FC236}">
                <a16:creationId xmlns:a16="http://schemas.microsoft.com/office/drawing/2014/main" id="{B4378AB0-B93F-47C9-96D3-C7FE294DF03A}"/>
              </a:ext>
            </a:extLst>
          </p:cNvPr>
          <p:cNvSpPr/>
          <p:nvPr/>
        </p:nvSpPr>
        <p:spPr>
          <a:xfrm>
            <a:off x="2969808" y="30130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Rounded Corners 268">
            <a:extLst>
              <a:ext uri="{FF2B5EF4-FFF2-40B4-BE49-F238E27FC236}">
                <a16:creationId xmlns:a16="http://schemas.microsoft.com/office/drawing/2014/main" id="{702B37C9-5604-4EE4-A9C8-BA630B7E5254}"/>
              </a:ext>
            </a:extLst>
          </p:cNvPr>
          <p:cNvSpPr/>
          <p:nvPr/>
        </p:nvSpPr>
        <p:spPr>
          <a:xfrm>
            <a:off x="2961353" y="259137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305534D-9FCB-4B3E-B1B8-B0C7ACE5B9D4}"/>
              </a:ext>
            </a:extLst>
          </p:cNvPr>
          <p:cNvSpPr/>
          <p:nvPr/>
        </p:nvSpPr>
        <p:spPr>
          <a:xfrm>
            <a:off x="2967528" y="2604248"/>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a:extLst>
              <a:ext uri="{FF2B5EF4-FFF2-40B4-BE49-F238E27FC236}">
                <a16:creationId xmlns:a16="http://schemas.microsoft.com/office/drawing/2014/main" id="{1724E112-2468-4F58-9A30-7878002CC12F}"/>
              </a:ext>
            </a:extLst>
          </p:cNvPr>
          <p:cNvSpPr/>
          <p:nvPr/>
        </p:nvSpPr>
        <p:spPr>
          <a:xfrm>
            <a:off x="4201508" y="260114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TextBox 274">
            <a:extLst>
              <a:ext uri="{FF2B5EF4-FFF2-40B4-BE49-F238E27FC236}">
                <a16:creationId xmlns:a16="http://schemas.microsoft.com/office/drawing/2014/main" id="{572B3736-4CB6-41BC-816B-5164D3BEB269}"/>
              </a:ext>
            </a:extLst>
          </p:cNvPr>
          <p:cNvSpPr txBox="1"/>
          <p:nvPr/>
        </p:nvSpPr>
        <p:spPr>
          <a:xfrm>
            <a:off x="4132270" y="2567255"/>
            <a:ext cx="1250731" cy="246221"/>
          </a:xfrm>
          <a:prstGeom prst="rect">
            <a:avLst/>
          </a:prstGeom>
          <a:noFill/>
        </p:spPr>
        <p:txBody>
          <a:bodyPr wrap="square" rtlCol="0">
            <a:spAutoFit/>
          </a:bodyPr>
          <a:lstStyle/>
          <a:p>
            <a:r>
              <a:rPr lang="en-US" sz="1000" dirty="0" err="1"/>
              <a:t>Ringstedt</a:t>
            </a:r>
            <a:endParaRPr lang="en-US" sz="1000" dirty="0"/>
          </a:p>
        </p:txBody>
      </p:sp>
      <p:sp>
        <p:nvSpPr>
          <p:cNvPr id="278" name="Rectangle: Rounded Corners 277">
            <a:extLst>
              <a:ext uri="{FF2B5EF4-FFF2-40B4-BE49-F238E27FC236}">
                <a16:creationId xmlns:a16="http://schemas.microsoft.com/office/drawing/2014/main" id="{B1521F3D-5A01-4811-A851-AB5CF2B4A020}"/>
              </a:ext>
            </a:extLst>
          </p:cNvPr>
          <p:cNvSpPr/>
          <p:nvPr/>
        </p:nvSpPr>
        <p:spPr>
          <a:xfrm>
            <a:off x="4203631" y="278942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EB7FEAE4-8012-4360-9F98-4C55161B49CF}"/>
              </a:ext>
            </a:extLst>
          </p:cNvPr>
          <p:cNvSpPr txBox="1"/>
          <p:nvPr/>
        </p:nvSpPr>
        <p:spPr>
          <a:xfrm>
            <a:off x="4140568" y="2768404"/>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89" name="Rectangle: Rounded Corners 288">
            <a:extLst>
              <a:ext uri="{FF2B5EF4-FFF2-40B4-BE49-F238E27FC236}">
                <a16:creationId xmlns:a16="http://schemas.microsoft.com/office/drawing/2014/main" id="{DF12092A-FB0A-4ED0-A7A6-81FF299301FC}"/>
              </a:ext>
            </a:extLst>
          </p:cNvPr>
          <p:cNvSpPr/>
          <p:nvPr/>
        </p:nvSpPr>
        <p:spPr>
          <a:xfrm>
            <a:off x="4195333" y="25882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Rounded Corners 289">
            <a:extLst>
              <a:ext uri="{FF2B5EF4-FFF2-40B4-BE49-F238E27FC236}">
                <a16:creationId xmlns:a16="http://schemas.microsoft.com/office/drawing/2014/main" id="{EC5A7D87-D192-4094-8A83-D984800FDCB7}"/>
              </a:ext>
            </a:extLst>
          </p:cNvPr>
          <p:cNvSpPr/>
          <p:nvPr/>
        </p:nvSpPr>
        <p:spPr>
          <a:xfrm>
            <a:off x="5475838" y="2779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55F39877-D587-43B3-A9CD-75F3AB0AFF00}"/>
              </a:ext>
            </a:extLst>
          </p:cNvPr>
          <p:cNvSpPr txBox="1"/>
          <p:nvPr/>
        </p:nvSpPr>
        <p:spPr>
          <a:xfrm>
            <a:off x="5412775" y="2758737"/>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99" name="Rectangle: Rounded Corners 298">
            <a:extLst>
              <a:ext uri="{FF2B5EF4-FFF2-40B4-BE49-F238E27FC236}">
                <a16:creationId xmlns:a16="http://schemas.microsoft.com/office/drawing/2014/main" id="{30297FD6-F468-4CAD-A2BB-824E6C532C65}"/>
              </a:ext>
            </a:extLst>
          </p:cNvPr>
          <p:cNvSpPr/>
          <p:nvPr/>
        </p:nvSpPr>
        <p:spPr>
          <a:xfrm>
            <a:off x="5480755" y="30698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a:extLst>
              <a:ext uri="{FF2B5EF4-FFF2-40B4-BE49-F238E27FC236}">
                <a16:creationId xmlns:a16="http://schemas.microsoft.com/office/drawing/2014/main" id="{D1789C10-A40E-470F-B6AC-3E72DF817DDF}"/>
              </a:ext>
            </a:extLst>
          </p:cNvPr>
          <p:cNvSpPr txBox="1"/>
          <p:nvPr/>
        </p:nvSpPr>
        <p:spPr>
          <a:xfrm>
            <a:off x="5417692" y="3048789"/>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334" name="Rectangle: Rounded Corners 333">
            <a:extLst>
              <a:ext uri="{FF2B5EF4-FFF2-40B4-BE49-F238E27FC236}">
                <a16:creationId xmlns:a16="http://schemas.microsoft.com/office/drawing/2014/main" id="{1C42E032-3409-48FB-AE4F-EFA006E550B6}"/>
              </a:ext>
            </a:extLst>
          </p:cNvPr>
          <p:cNvSpPr/>
          <p:nvPr/>
        </p:nvSpPr>
        <p:spPr>
          <a:xfrm>
            <a:off x="5485671" y="33598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xtBox 335">
            <a:extLst>
              <a:ext uri="{FF2B5EF4-FFF2-40B4-BE49-F238E27FC236}">
                <a16:creationId xmlns:a16="http://schemas.microsoft.com/office/drawing/2014/main" id="{4AD76A7F-A018-4959-B089-834FDCD50DD5}"/>
              </a:ext>
            </a:extLst>
          </p:cNvPr>
          <p:cNvSpPr txBox="1"/>
          <p:nvPr/>
        </p:nvSpPr>
        <p:spPr>
          <a:xfrm>
            <a:off x="5422608" y="3338841"/>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cxnSp>
        <p:nvCxnSpPr>
          <p:cNvPr id="338" name="Straight Connector 337">
            <a:extLst>
              <a:ext uri="{FF2B5EF4-FFF2-40B4-BE49-F238E27FC236}">
                <a16:creationId xmlns:a16="http://schemas.microsoft.com/office/drawing/2014/main" id="{FDE20DCB-697D-4924-A396-069E0D80AF74}"/>
              </a:ext>
            </a:extLst>
          </p:cNvPr>
          <p:cNvCxnSpPr/>
          <p:nvPr/>
        </p:nvCxnSpPr>
        <p:spPr>
          <a:xfrm>
            <a:off x="5475516" y="3015228"/>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5616503-E901-4BC9-B57E-3CDBC8AE8086}"/>
              </a:ext>
            </a:extLst>
          </p:cNvPr>
          <p:cNvCxnSpPr/>
          <p:nvPr/>
        </p:nvCxnSpPr>
        <p:spPr>
          <a:xfrm>
            <a:off x="5480432" y="3305279"/>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42" name="Rectangle: Rounded Corners 341">
            <a:extLst>
              <a:ext uri="{FF2B5EF4-FFF2-40B4-BE49-F238E27FC236}">
                <a16:creationId xmlns:a16="http://schemas.microsoft.com/office/drawing/2014/main" id="{F39323A7-A3C2-4434-B38D-E8102EAC1286}"/>
              </a:ext>
            </a:extLst>
          </p:cNvPr>
          <p:cNvSpPr/>
          <p:nvPr/>
        </p:nvSpPr>
        <p:spPr>
          <a:xfrm>
            <a:off x="5465704" y="25759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Rounded Corners 343">
            <a:extLst>
              <a:ext uri="{FF2B5EF4-FFF2-40B4-BE49-F238E27FC236}">
                <a16:creationId xmlns:a16="http://schemas.microsoft.com/office/drawing/2014/main" id="{4BCBBFF7-C01A-445A-92B6-9BB344303756}"/>
              </a:ext>
            </a:extLst>
          </p:cNvPr>
          <p:cNvSpPr/>
          <p:nvPr/>
        </p:nvSpPr>
        <p:spPr>
          <a:xfrm>
            <a:off x="5496669" y="36536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xtBox 345">
            <a:extLst>
              <a:ext uri="{FF2B5EF4-FFF2-40B4-BE49-F238E27FC236}">
                <a16:creationId xmlns:a16="http://schemas.microsoft.com/office/drawing/2014/main" id="{2A470D47-1CAE-497D-918F-AEA62F66F56D}"/>
              </a:ext>
            </a:extLst>
          </p:cNvPr>
          <p:cNvSpPr txBox="1"/>
          <p:nvPr/>
        </p:nvSpPr>
        <p:spPr>
          <a:xfrm>
            <a:off x="5433606" y="3632643"/>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348" name="Straight Connector 347">
            <a:extLst>
              <a:ext uri="{FF2B5EF4-FFF2-40B4-BE49-F238E27FC236}">
                <a16:creationId xmlns:a16="http://schemas.microsoft.com/office/drawing/2014/main" id="{D21A7F5C-09BD-4557-BC32-CEA9D2510B6B}"/>
              </a:ext>
            </a:extLst>
          </p:cNvPr>
          <p:cNvCxnSpPr/>
          <p:nvPr/>
        </p:nvCxnSpPr>
        <p:spPr>
          <a:xfrm>
            <a:off x="5491430" y="3599081"/>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50" name="Rectangle: Rounded Corners 349">
            <a:extLst>
              <a:ext uri="{FF2B5EF4-FFF2-40B4-BE49-F238E27FC236}">
                <a16:creationId xmlns:a16="http://schemas.microsoft.com/office/drawing/2014/main" id="{6CFCD3CF-FFEA-4AB1-A27A-BDEA91018B86}"/>
              </a:ext>
            </a:extLst>
          </p:cNvPr>
          <p:cNvSpPr/>
          <p:nvPr/>
        </p:nvSpPr>
        <p:spPr>
          <a:xfrm>
            <a:off x="5507232" y="43661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extBox 353">
            <a:extLst>
              <a:ext uri="{FF2B5EF4-FFF2-40B4-BE49-F238E27FC236}">
                <a16:creationId xmlns:a16="http://schemas.microsoft.com/office/drawing/2014/main" id="{3F32E957-8F57-430E-B69B-04E2DCAC60E9}"/>
              </a:ext>
            </a:extLst>
          </p:cNvPr>
          <p:cNvSpPr txBox="1"/>
          <p:nvPr/>
        </p:nvSpPr>
        <p:spPr>
          <a:xfrm>
            <a:off x="5444169" y="434513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361" name="TextBox 360">
            <a:extLst>
              <a:ext uri="{FF2B5EF4-FFF2-40B4-BE49-F238E27FC236}">
                <a16:creationId xmlns:a16="http://schemas.microsoft.com/office/drawing/2014/main" id="{9D47EB83-FA01-4DC9-A085-B772E2DE3ECB}"/>
              </a:ext>
            </a:extLst>
          </p:cNvPr>
          <p:cNvSpPr txBox="1"/>
          <p:nvPr/>
        </p:nvSpPr>
        <p:spPr>
          <a:xfrm rot="16200000">
            <a:off x="-290785" y="3135954"/>
            <a:ext cx="950901" cy="369332"/>
          </a:xfrm>
          <a:prstGeom prst="rect">
            <a:avLst/>
          </a:prstGeom>
          <a:noFill/>
        </p:spPr>
        <p:txBody>
          <a:bodyPr wrap="none" rtlCol="0">
            <a:spAutoFit/>
          </a:bodyPr>
          <a:lstStyle/>
          <a:p>
            <a:r>
              <a:rPr lang="en-US" dirty="0">
                <a:solidFill>
                  <a:srgbClr val="00B050"/>
                </a:solidFill>
              </a:rPr>
              <a:t>Spouses</a:t>
            </a:r>
          </a:p>
        </p:txBody>
      </p:sp>
      <p:sp>
        <p:nvSpPr>
          <p:cNvPr id="363" name="Rectangle: Rounded Corners 362">
            <a:extLst>
              <a:ext uri="{FF2B5EF4-FFF2-40B4-BE49-F238E27FC236}">
                <a16:creationId xmlns:a16="http://schemas.microsoft.com/office/drawing/2014/main" id="{AA658F18-A094-4A3A-B87B-422FD0A4A872}"/>
              </a:ext>
            </a:extLst>
          </p:cNvPr>
          <p:cNvSpPr/>
          <p:nvPr/>
        </p:nvSpPr>
        <p:spPr>
          <a:xfrm>
            <a:off x="5491979" y="39370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730066F5-8D50-4DD9-A3C2-0E05066C585A}"/>
              </a:ext>
            </a:extLst>
          </p:cNvPr>
          <p:cNvCxnSpPr/>
          <p:nvPr/>
        </p:nvCxnSpPr>
        <p:spPr>
          <a:xfrm>
            <a:off x="5507195" y="3888115"/>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67" name="Rectangle: Rounded Corners 366">
            <a:extLst>
              <a:ext uri="{FF2B5EF4-FFF2-40B4-BE49-F238E27FC236}">
                <a16:creationId xmlns:a16="http://schemas.microsoft.com/office/drawing/2014/main" id="{E61A0860-0032-4A7F-9B8E-F070BF67B8B0}"/>
              </a:ext>
            </a:extLst>
          </p:cNvPr>
          <p:cNvSpPr/>
          <p:nvPr/>
        </p:nvSpPr>
        <p:spPr>
          <a:xfrm>
            <a:off x="532160" y="25941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a:extLst>
              <a:ext uri="{FF2B5EF4-FFF2-40B4-BE49-F238E27FC236}">
                <a16:creationId xmlns:a16="http://schemas.microsoft.com/office/drawing/2014/main" id="{BC68DCA2-0035-4814-A308-ED5B55F2BCA7}"/>
              </a:ext>
            </a:extLst>
          </p:cNvPr>
          <p:cNvSpPr txBox="1"/>
          <p:nvPr/>
        </p:nvSpPr>
        <p:spPr>
          <a:xfrm>
            <a:off x="469097" y="2573089"/>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371" name="Rectangle 370">
            <a:extLst>
              <a:ext uri="{FF2B5EF4-FFF2-40B4-BE49-F238E27FC236}">
                <a16:creationId xmlns:a16="http://schemas.microsoft.com/office/drawing/2014/main" id="{372BCB24-E9D7-4069-9127-A5D6E27C69BB}"/>
              </a:ext>
            </a:extLst>
          </p:cNvPr>
          <p:cNvSpPr/>
          <p:nvPr/>
        </p:nvSpPr>
        <p:spPr>
          <a:xfrm>
            <a:off x="538335" y="259647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a:extLst>
              <a:ext uri="{FF2B5EF4-FFF2-40B4-BE49-F238E27FC236}">
                <a16:creationId xmlns:a16="http://schemas.microsoft.com/office/drawing/2014/main" id="{07BDD63C-C1C0-42D3-8BF6-20EC5D4B5493}"/>
              </a:ext>
            </a:extLst>
          </p:cNvPr>
          <p:cNvSpPr/>
          <p:nvPr/>
        </p:nvSpPr>
        <p:spPr>
          <a:xfrm>
            <a:off x="557802" y="3015622"/>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Rounded Corners 395">
            <a:extLst>
              <a:ext uri="{FF2B5EF4-FFF2-40B4-BE49-F238E27FC236}">
                <a16:creationId xmlns:a16="http://schemas.microsoft.com/office/drawing/2014/main" id="{391EAD01-3F2F-4B17-AD8B-71F513B3F087}"/>
              </a:ext>
            </a:extLst>
          </p:cNvPr>
          <p:cNvSpPr/>
          <p:nvPr/>
        </p:nvSpPr>
        <p:spPr>
          <a:xfrm>
            <a:off x="538718" y="27999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9C00AF18-C3B0-4A20-A602-8E860880E375}"/>
              </a:ext>
            </a:extLst>
          </p:cNvPr>
          <p:cNvSpPr/>
          <p:nvPr/>
        </p:nvSpPr>
        <p:spPr>
          <a:xfrm>
            <a:off x="544893" y="281278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TextBox 397">
            <a:extLst>
              <a:ext uri="{FF2B5EF4-FFF2-40B4-BE49-F238E27FC236}">
                <a16:creationId xmlns:a16="http://schemas.microsoft.com/office/drawing/2014/main" id="{A1D5E957-5DA8-4AC7-9034-6402D14E999B}"/>
              </a:ext>
            </a:extLst>
          </p:cNvPr>
          <p:cNvSpPr txBox="1"/>
          <p:nvPr/>
        </p:nvSpPr>
        <p:spPr>
          <a:xfrm>
            <a:off x="475655" y="2778895"/>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399" name="Rectangle: Rounded Corners 398">
            <a:extLst>
              <a:ext uri="{FF2B5EF4-FFF2-40B4-BE49-F238E27FC236}">
                <a16:creationId xmlns:a16="http://schemas.microsoft.com/office/drawing/2014/main" id="{1C43B1AA-0403-4E73-A71D-F9AF5C9368A4}"/>
              </a:ext>
            </a:extLst>
          </p:cNvPr>
          <p:cNvSpPr/>
          <p:nvPr/>
        </p:nvSpPr>
        <p:spPr>
          <a:xfrm>
            <a:off x="546189" y="30126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a:extLst>
              <a:ext uri="{FF2B5EF4-FFF2-40B4-BE49-F238E27FC236}">
                <a16:creationId xmlns:a16="http://schemas.microsoft.com/office/drawing/2014/main" id="{3F235434-0709-4382-B784-5A489C7D8A98}"/>
              </a:ext>
            </a:extLst>
          </p:cNvPr>
          <p:cNvSpPr txBox="1"/>
          <p:nvPr/>
        </p:nvSpPr>
        <p:spPr>
          <a:xfrm>
            <a:off x="483126" y="2991633"/>
            <a:ext cx="1250731" cy="246221"/>
          </a:xfrm>
          <a:prstGeom prst="rect">
            <a:avLst/>
          </a:prstGeom>
          <a:noFill/>
        </p:spPr>
        <p:txBody>
          <a:bodyPr wrap="square" rtlCol="0">
            <a:spAutoFit/>
          </a:bodyPr>
          <a:lstStyle/>
          <a:p>
            <a:r>
              <a:rPr lang="en-US" sz="1000" dirty="0"/>
              <a:t>An</a:t>
            </a:r>
          </a:p>
        </p:txBody>
      </p:sp>
      <p:sp>
        <p:nvSpPr>
          <p:cNvPr id="401" name="Rectangle: Rounded Corners 400">
            <a:extLst>
              <a:ext uri="{FF2B5EF4-FFF2-40B4-BE49-F238E27FC236}">
                <a16:creationId xmlns:a16="http://schemas.microsoft.com/office/drawing/2014/main" id="{ADA0EFC6-FACB-44C3-87DD-081B798C1DCE}"/>
              </a:ext>
            </a:extLst>
          </p:cNvPr>
          <p:cNvSpPr/>
          <p:nvPr/>
        </p:nvSpPr>
        <p:spPr>
          <a:xfrm>
            <a:off x="540838" y="36443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extBox 401">
            <a:extLst>
              <a:ext uri="{FF2B5EF4-FFF2-40B4-BE49-F238E27FC236}">
                <a16:creationId xmlns:a16="http://schemas.microsoft.com/office/drawing/2014/main" id="{DE4A349E-FD82-4B9F-9945-328F14E2B75F}"/>
              </a:ext>
            </a:extLst>
          </p:cNvPr>
          <p:cNvSpPr txBox="1"/>
          <p:nvPr/>
        </p:nvSpPr>
        <p:spPr>
          <a:xfrm>
            <a:off x="477775" y="3623332"/>
            <a:ext cx="1250731" cy="246221"/>
          </a:xfrm>
          <a:prstGeom prst="rect">
            <a:avLst/>
          </a:prstGeom>
          <a:noFill/>
        </p:spPr>
        <p:txBody>
          <a:bodyPr wrap="square" rtlCol="0">
            <a:spAutoFit/>
          </a:bodyPr>
          <a:lstStyle/>
          <a:p>
            <a:r>
              <a:rPr lang="en-US" sz="1000" dirty="0"/>
              <a:t>Hans</a:t>
            </a:r>
          </a:p>
        </p:txBody>
      </p:sp>
      <p:sp>
        <p:nvSpPr>
          <p:cNvPr id="403" name="Rectangle: Rounded Corners 402">
            <a:extLst>
              <a:ext uri="{FF2B5EF4-FFF2-40B4-BE49-F238E27FC236}">
                <a16:creationId xmlns:a16="http://schemas.microsoft.com/office/drawing/2014/main" id="{AB437839-F8EB-4675-B068-E406B38083F9}"/>
              </a:ext>
            </a:extLst>
          </p:cNvPr>
          <p:cNvSpPr/>
          <p:nvPr/>
        </p:nvSpPr>
        <p:spPr>
          <a:xfrm>
            <a:off x="540838" y="38539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xtBox 403">
            <a:extLst>
              <a:ext uri="{FF2B5EF4-FFF2-40B4-BE49-F238E27FC236}">
                <a16:creationId xmlns:a16="http://schemas.microsoft.com/office/drawing/2014/main" id="{FF1B9C2A-A862-40D2-A1BC-430B6584C581}"/>
              </a:ext>
            </a:extLst>
          </p:cNvPr>
          <p:cNvSpPr txBox="1"/>
          <p:nvPr/>
        </p:nvSpPr>
        <p:spPr>
          <a:xfrm>
            <a:off x="477775" y="3832882"/>
            <a:ext cx="1250731" cy="246221"/>
          </a:xfrm>
          <a:prstGeom prst="rect">
            <a:avLst/>
          </a:prstGeom>
          <a:noFill/>
        </p:spPr>
        <p:txBody>
          <a:bodyPr wrap="square" rtlCol="0">
            <a:spAutoFit/>
          </a:bodyPr>
          <a:lstStyle/>
          <a:p>
            <a:r>
              <a:rPr lang="en-US" sz="1000" dirty="0" err="1"/>
              <a:t>Rathje</a:t>
            </a:r>
            <a:endParaRPr lang="en-US" sz="1000" dirty="0"/>
          </a:p>
        </p:txBody>
      </p:sp>
      <p:sp>
        <p:nvSpPr>
          <p:cNvPr id="405" name="Rectangle: Rounded Corners 404">
            <a:extLst>
              <a:ext uri="{FF2B5EF4-FFF2-40B4-BE49-F238E27FC236}">
                <a16:creationId xmlns:a16="http://schemas.microsoft.com/office/drawing/2014/main" id="{69BB59CA-E755-4180-AEF3-C984CB6FA1C0}"/>
              </a:ext>
            </a:extLst>
          </p:cNvPr>
          <p:cNvSpPr/>
          <p:nvPr/>
        </p:nvSpPr>
        <p:spPr>
          <a:xfrm>
            <a:off x="540838" y="40634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xtBox 405">
            <a:extLst>
              <a:ext uri="{FF2B5EF4-FFF2-40B4-BE49-F238E27FC236}">
                <a16:creationId xmlns:a16="http://schemas.microsoft.com/office/drawing/2014/main" id="{EF8F1FE5-2CD6-4774-B65D-48D3EC2D89E9}"/>
              </a:ext>
            </a:extLst>
          </p:cNvPr>
          <p:cNvSpPr txBox="1"/>
          <p:nvPr/>
        </p:nvSpPr>
        <p:spPr>
          <a:xfrm>
            <a:off x="477775" y="4042432"/>
            <a:ext cx="1250731" cy="246221"/>
          </a:xfrm>
          <a:prstGeom prst="rect">
            <a:avLst/>
          </a:prstGeom>
          <a:noFill/>
        </p:spPr>
        <p:txBody>
          <a:bodyPr wrap="square" rtlCol="0">
            <a:spAutoFit/>
          </a:bodyPr>
          <a:lstStyle/>
          <a:p>
            <a:r>
              <a:rPr lang="en-US" sz="1000" dirty="0" err="1"/>
              <a:t>Trin</a:t>
            </a:r>
            <a:r>
              <a:rPr lang="en-US" sz="1000" dirty="0"/>
              <a:t> Lisbeth</a:t>
            </a:r>
          </a:p>
        </p:txBody>
      </p:sp>
      <p:sp>
        <p:nvSpPr>
          <p:cNvPr id="407" name="Rectangle 406">
            <a:extLst>
              <a:ext uri="{FF2B5EF4-FFF2-40B4-BE49-F238E27FC236}">
                <a16:creationId xmlns:a16="http://schemas.microsoft.com/office/drawing/2014/main" id="{F57DEA65-6EB9-4366-82B2-58FD343EDC25}"/>
              </a:ext>
            </a:extLst>
          </p:cNvPr>
          <p:cNvSpPr/>
          <p:nvPr/>
        </p:nvSpPr>
        <p:spPr>
          <a:xfrm>
            <a:off x="552451" y="364732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F6304853-3AED-4DCB-B318-74BFED7C7C3A}"/>
              </a:ext>
            </a:extLst>
          </p:cNvPr>
          <p:cNvSpPr/>
          <p:nvPr/>
        </p:nvSpPr>
        <p:spPr>
          <a:xfrm>
            <a:off x="552451" y="385687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1D241218-C7A2-487E-B268-150FB9B881D8}"/>
              </a:ext>
            </a:extLst>
          </p:cNvPr>
          <p:cNvSpPr/>
          <p:nvPr/>
        </p:nvSpPr>
        <p:spPr>
          <a:xfrm>
            <a:off x="552451" y="406642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Rounded Corners 412">
            <a:extLst>
              <a:ext uri="{FF2B5EF4-FFF2-40B4-BE49-F238E27FC236}">
                <a16:creationId xmlns:a16="http://schemas.microsoft.com/office/drawing/2014/main" id="{F8A0F5E5-0303-4A30-B7D6-E1CEE13C2438}"/>
              </a:ext>
            </a:extLst>
          </p:cNvPr>
          <p:cNvSpPr/>
          <p:nvPr/>
        </p:nvSpPr>
        <p:spPr>
          <a:xfrm>
            <a:off x="544798" y="3219465"/>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extBox 413">
            <a:extLst>
              <a:ext uri="{FF2B5EF4-FFF2-40B4-BE49-F238E27FC236}">
                <a16:creationId xmlns:a16="http://schemas.microsoft.com/office/drawing/2014/main" id="{F03D962E-0F3D-40B0-B986-AD4A433F9328}"/>
              </a:ext>
            </a:extLst>
          </p:cNvPr>
          <p:cNvSpPr txBox="1"/>
          <p:nvPr/>
        </p:nvSpPr>
        <p:spPr>
          <a:xfrm>
            <a:off x="481735" y="3178990"/>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415" name="Rectangle 414">
            <a:extLst>
              <a:ext uri="{FF2B5EF4-FFF2-40B4-BE49-F238E27FC236}">
                <a16:creationId xmlns:a16="http://schemas.microsoft.com/office/drawing/2014/main" id="{9CB014C5-EF57-408A-932E-2EA2A389AB28}"/>
              </a:ext>
            </a:extLst>
          </p:cNvPr>
          <p:cNvSpPr/>
          <p:nvPr/>
        </p:nvSpPr>
        <p:spPr>
          <a:xfrm>
            <a:off x="552896" y="344129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Rounded Corners 416">
            <a:extLst>
              <a:ext uri="{FF2B5EF4-FFF2-40B4-BE49-F238E27FC236}">
                <a16:creationId xmlns:a16="http://schemas.microsoft.com/office/drawing/2014/main" id="{EBEC0F24-0BA9-40F1-80A9-177D0BAC38AE}"/>
              </a:ext>
            </a:extLst>
          </p:cNvPr>
          <p:cNvSpPr/>
          <p:nvPr/>
        </p:nvSpPr>
        <p:spPr>
          <a:xfrm>
            <a:off x="541283" y="34383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extBox 417">
            <a:extLst>
              <a:ext uri="{FF2B5EF4-FFF2-40B4-BE49-F238E27FC236}">
                <a16:creationId xmlns:a16="http://schemas.microsoft.com/office/drawing/2014/main" id="{2F3BC4C5-A0B0-4193-93E1-D38DAD70BBE5}"/>
              </a:ext>
            </a:extLst>
          </p:cNvPr>
          <p:cNvSpPr txBox="1"/>
          <p:nvPr/>
        </p:nvSpPr>
        <p:spPr>
          <a:xfrm>
            <a:off x="478220" y="3417309"/>
            <a:ext cx="1250731" cy="246221"/>
          </a:xfrm>
          <a:prstGeom prst="rect">
            <a:avLst/>
          </a:prstGeom>
          <a:noFill/>
        </p:spPr>
        <p:txBody>
          <a:bodyPr wrap="square" rtlCol="0">
            <a:spAutoFit/>
          </a:bodyPr>
          <a:lstStyle/>
          <a:p>
            <a:r>
              <a:rPr lang="en-US" sz="1000" dirty="0"/>
              <a:t>Gerd Mohr</a:t>
            </a:r>
          </a:p>
        </p:txBody>
      </p:sp>
      <p:sp>
        <p:nvSpPr>
          <p:cNvPr id="419" name="Rectangle 418">
            <a:extLst>
              <a:ext uri="{FF2B5EF4-FFF2-40B4-BE49-F238E27FC236}">
                <a16:creationId xmlns:a16="http://schemas.microsoft.com/office/drawing/2014/main" id="{4D5F417C-332F-4F3E-914B-2A710522148D}"/>
              </a:ext>
            </a:extLst>
          </p:cNvPr>
          <p:cNvSpPr/>
          <p:nvPr/>
        </p:nvSpPr>
        <p:spPr>
          <a:xfrm>
            <a:off x="1765572" y="2811859"/>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Rounded Corners 419">
            <a:extLst>
              <a:ext uri="{FF2B5EF4-FFF2-40B4-BE49-F238E27FC236}">
                <a16:creationId xmlns:a16="http://schemas.microsoft.com/office/drawing/2014/main" id="{F813F500-C69E-4F64-9541-23EDD55CF2C5}"/>
              </a:ext>
            </a:extLst>
          </p:cNvPr>
          <p:cNvSpPr/>
          <p:nvPr/>
        </p:nvSpPr>
        <p:spPr>
          <a:xfrm>
            <a:off x="1746488" y="25961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533F2BC6-065F-4BDB-A152-E4F10FCC09C1}"/>
              </a:ext>
            </a:extLst>
          </p:cNvPr>
          <p:cNvSpPr/>
          <p:nvPr/>
        </p:nvSpPr>
        <p:spPr>
          <a:xfrm>
            <a:off x="1752663" y="2609026"/>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TextBox 421">
            <a:extLst>
              <a:ext uri="{FF2B5EF4-FFF2-40B4-BE49-F238E27FC236}">
                <a16:creationId xmlns:a16="http://schemas.microsoft.com/office/drawing/2014/main" id="{9BE0AF52-C3D7-48DA-AA47-D0A426D97BA3}"/>
              </a:ext>
            </a:extLst>
          </p:cNvPr>
          <p:cNvSpPr txBox="1"/>
          <p:nvPr/>
        </p:nvSpPr>
        <p:spPr>
          <a:xfrm>
            <a:off x="1683425" y="2575132"/>
            <a:ext cx="1250731" cy="246221"/>
          </a:xfrm>
          <a:prstGeom prst="rect">
            <a:avLst/>
          </a:prstGeom>
          <a:noFill/>
        </p:spPr>
        <p:txBody>
          <a:bodyPr wrap="square" rtlCol="0">
            <a:spAutoFit/>
          </a:bodyPr>
          <a:lstStyle/>
          <a:p>
            <a:r>
              <a:rPr lang="en-US" sz="1000" dirty="0"/>
              <a:t>B025</a:t>
            </a:r>
          </a:p>
        </p:txBody>
      </p:sp>
      <p:sp>
        <p:nvSpPr>
          <p:cNvPr id="423" name="Rectangle: Rounded Corners 422">
            <a:extLst>
              <a:ext uri="{FF2B5EF4-FFF2-40B4-BE49-F238E27FC236}">
                <a16:creationId xmlns:a16="http://schemas.microsoft.com/office/drawing/2014/main" id="{AD30E689-E5F0-4A63-9550-AC7E6F09C713}"/>
              </a:ext>
            </a:extLst>
          </p:cNvPr>
          <p:cNvSpPr/>
          <p:nvPr/>
        </p:nvSpPr>
        <p:spPr>
          <a:xfrm>
            <a:off x="1753959" y="28088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a:extLst>
              <a:ext uri="{FF2B5EF4-FFF2-40B4-BE49-F238E27FC236}">
                <a16:creationId xmlns:a16="http://schemas.microsoft.com/office/drawing/2014/main" id="{3EF441A5-912A-4A45-910C-6E1293680B84}"/>
              </a:ext>
            </a:extLst>
          </p:cNvPr>
          <p:cNvSpPr txBox="1"/>
          <p:nvPr/>
        </p:nvSpPr>
        <p:spPr>
          <a:xfrm>
            <a:off x="1690896" y="2787870"/>
            <a:ext cx="1250731" cy="246221"/>
          </a:xfrm>
          <a:prstGeom prst="rect">
            <a:avLst/>
          </a:prstGeom>
          <a:noFill/>
        </p:spPr>
        <p:txBody>
          <a:bodyPr wrap="square" rtlCol="0">
            <a:spAutoFit/>
          </a:bodyPr>
          <a:lstStyle/>
          <a:p>
            <a:r>
              <a:rPr lang="en-US" sz="1000" dirty="0" err="1"/>
              <a:t>Gretje</a:t>
            </a:r>
            <a:r>
              <a:rPr lang="en-US" sz="1000" dirty="0"/>
              <a:t> </a:t>
            </a:r>
            <a:r>
              <a:rPr lang="en-US" sz="1000" dirty="0" err="1"/>
              <a:t>Holweges</a:t>
            </a:r>
            <a:endParaRPr lang="en-US" sz="1000" dirty="0"/>
          </a:p>
        </p:txBody>
      </p:sp>
      <p:sp>
        <p:nvSpPr>
          <p:cNvPr id="425" name="Rectangle: Rounded Corners 424">
            <a:extLst>
              <a:ext uri="{FF2B5EF4-FFF2-40B4-BE49-F238E27FC236}">
                <a16:creationId xmlns:a16="http://schemas.microsoft.com/office/drawing/2014/main" id="{CB95955B-F31E-457F-9AA4-8C376B478DF5}"/>
              </a:ext>
            </a:extLst>
          </p:cNvPr>
          <p:cNvSpPr/>
          <p:nvPr/>
        </p:nvSpPr>
        <p:spPr>
          <a:xfrm>
            <a:off x="1773824" y="40540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425">
            <a:extLst>
              <a:ext uri="{FF2B5EF4-FFF2-40B4-BE49-F238E27FC236}">
                <a16:creationId xmlns:a16="http://schemas.microsoft.com/office/drawing/2014/main" id="{49C9EDB1-1E13-4DB9-B160-0E9482A8E2D1}"/>
              </a:ext>
            </a:extLst>
          </p:cNvPr>
          <p:cNvSpPr txBox="1"/>
          <p:nvPr/>
        </p:nvSpPr>
        <p:spPr>
          <a:xfrm>
            <a:off x="1710761" y="4021736"/>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27" name="Rectangle: Rounded Corners 426">
            <a:extLst>
              <a:ext uri="{FF2B5EF4-FFF2-40B4-BE49-F238E27FC236}">
                <a16:creationId xmlns:a16="http://schemas.microsoft.com/office/drawing/2014/main" id="{CF0812E6-3289-491A-8728-B75D5280DD92}"/>
              </a:ext>
            </a:extLst>
          </p:cNvPr>
          <p:cNvSpPr/>
          <p:nvPr/>
        </p:nvSpPr>
        <p:spPr>
          <a:xfrm>
            <a:off x="1762701" y="3434334"/>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a:extLst>
              <a:ext uri="{FF2B5EF4-FFF2-40B4-BE49-F238E27FC236}">
                <a16:creationId xmlns:a16="http://schemas.microsoft.com/office/drawing/2014/main" id="{FB28624D-7884-4478-8310-1F372703049B}"/>
              </a:ext>
            </a:extLst>
          </p:cNvPr>
          <p:cNvSpPr txBox="1"/>
          <p:nvPr/>
        </p:nvSpPr>
        <p:spPr>
          <a:xfrm>
            <a:off x="1699638" y="3393859"/>
            <a:ext cx="1250731" cy="246221"/>
          </a:xfrm>
          <a:prstGeom prst="rect">
            <a:avLst/>
          </a:prstGeom>
          <a:noFill/>
        </p:spPr>
        <p:txBody>
          <a:bodyPr wrap="square" rtlCol="0">
            <a:spAutoFit/>
          </a:bodyPr>
          <a:lstStyle/>
          <a:p>
            <a:r>
              <a:rPr lang="en-US" sz="1000" dirty="0"/>
              <a:t>Johann Hinrich Henk</a:t>
            </a:r>
          </a:p>
        </p:txBody>
      </p:sp>
      <p:sp>
        <p:nvSpPr>
          <p:cNvPr id="429" name="Rectangle 428">
            <a:extLst>
              <a:ext uri="{FF2B5EF4-FFF2-40B4-BE49-F238E27FC236}">
                <a16:creationId xmlns:a16="http://schemas.microsoft.com/office/drawing/2014/main" id="{F3A513D0-8E91-4D4A-A42A-AA2A017D3D1A}"/>
              </a:ext>
            </a:extLst>
          </p:cNvPr>
          <p:cNvSpPr/>
          <p:nvPr/>
        </p:nvSpPr>
        <p:spPr>
          <a:xfrm>
            <a:off x="1778052" y="3021935"/>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Rounded Corners 429">
            <a:extLst>
              <a:ext uri="{FF2B5EF4-FFF2-40B4-BE49-F238E27FC236}">
                <a16:creationId xmlns:a16="http://schemas.microsoft.com/office/drawing/2014/main" id="{CE138ACB-6622-46B3-AC27-961858C5FB9E}"/>
              </a:ext>
            </a:extLst>
          </p:cNvPr>
          <p:cNvSpPr/>
          <p:nvPr/>
        </p:nvSpPr>
        <p:spPr>
          <a:xfrm>
            <a:off x="1766439" y="30189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extBox 430">
            <a:extLst>
              <a:ext uri="{FF2B5EF4-FFF2-40B4-BE49-F238E27FC236}">
                <a16:creationId xmlns:a16="http://schemas.microsoft.com/office/drawing/2014/main" id="{AC1E9455-D59D-4573-84A1-F60D7BD9819A}"/>
              </a:ext>
            </a:extLst>
          </p:cNvPr>
          <p:cNvSpPr txBox="1"/>
          <p:nvPr/>
        </p:nvSpPr>
        <p:spPr>
          <a:xfrm>
            <a:off x="1703376" y="2997946"/>
            <a:ext cx="1250731" cy="246221"/>
          </a:xfrm>
          <a:prstGeom prst="rect">
            <a:avLst/>
          </a:prstGeom>
          <a:noFill/>
        </p:spPr>
        <p:txBody>
          <a:bodyPr wrap="square" rtlCol="0">
            <a:spAutoFit/>
          </a:bodyPr>
          <a:lstStyle/>
          <a:p>
            <a:r>
              <a:rPr lang="en-US" sz="1000" dirty="0"/>
              <a:t>Johann </a:t>
            </a:r>
            <a:r>
              <a:rPr lang="en-US" sz="1000" dirty="0" err="1"/>
              <a:t>Reyels</a:t>
            </a:r>
            <a:endParaRPr lang="en-US" sz="1000" dirty="0"/>
          </a:p>
        </p:txBody>
      </p:sp>
      <p:sp>
        <p:nvSpPr>
          <p:cNvPr id="432" name="TextBox 431">
            <a:extLst>
              <a:ext uri="{FF2B5EF4-FFF2-40B4-BE49-F238E27FC236}">
                <a16:creationId xmlns:a16="http://schemas.microsoft.com/office/drawing/2014/main" id="{87AE9366-D2F9-4CF0-8650-E40FA6E32438}"/>
              </a:ext>
            </a:extLst>
          </p:cNvPr>
          <p:cNvSpPr txBox="1"/>
          <p:nvPr/>
        </p:nvSpPr>
        <p:spPr>
          <a:xfrm>
            <a:off x="5439076" y="4129383"/>
            <a:ext cx="1306377" cy="246221"/>
          </a:xfrm>
          <a:prstGeom prst="rect">
            <a:avLst/>
          </a:prstGeom>
          <a:noFill/>
        </p:spPr>
        <p:txBody>
          <a:bodyPr wrap="square" rtlCol="0">
            <a:spAutoFit/>
          </a:bodyPr>
          <a:lstStyle/>
          <a:p>
            <a:r>
              <a:rPr lang="en-US" sz="1000" dirty="0" err="1"/>
              <a:t>oo</a:t>
            </a:r>
            <a:endParaRPr lang="en-US" sz="1000" dirty="0"/>
          </a:p>
        </p:txBody>
      </p:sp>
      <p:sp>
        <p:nvSpPr>
          <p:cNvPr id="433" name="Rectangle 432">
            <a:extLst>
              <a:ext uri="{FF2B5EF4-FFF2-40B4-BE49-F238E27FC236}">
                <a16:creationId xmlns:a16="http://schemas.microsoft.com/office/drawing/2014/main" id="{BDD71940-A0DA-4223-975D-4D057655C355}"/>
              </a:ext>
            </a:extLst>
          </p:cNvPr>
          <p:cNvSpPr/>
          <p:nvPr/>
        </p:nvSpPr>
        <p:spPr>
          <a:xfrm>
            <a:off x="5513752" y="415337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Rounded Corners 433">
            <a:extLst>
              <a:ext uri="{FF2B5EF4-FFF2-40B4-BE49-F238E27FC236}">
                <a16:creationId xmlns:a16="http://schemas.microsoft.com/office/drawing/2014/main" id="{AF7C09BA-3277-4FE7-930F-1678233AC8DF}"/>
              </a:ext>
            </a:extLst>
          </p:cNvPr>
          <p:cNvSpPr/>
          <p:nvPr/>
        </p:nvSpPr>
        <p:spPr>
          <a:xfrm>
            <a:off x="5502139" y="41504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Rounded Corners 434">
            <a:extLst>
              <a:ext uri="{FF2B5EF4-FFF2-40B4-BE49-F238E27FC236}">
                <a16:creationId xmlns:a16="http://schemas.microsoft.com/office/drawing/2014/main" id="{1905A2BD-5D56-40EA-9393-AE98955B36EB}"/>
              </a:ext>
            </a:extLst>
          </p:cNvPr>
          <p:cNvSpPr/>
          <p:nvPr/>
        </p:nvSpPr>
        <p:spPr>
          <a:xfrm>
            <a:off x="1762701" y="3637534"/>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a:extLst>
              <a:ext uri="{FF2B5EF4-FFF2-40B4-BE49-F238E27FC236}">
                <a16:creationId xmlns:a16="http://schemas.microsoft.com/office/drawing/2014/main" id="{677E854F-127F-4FB2-B63A-88FCC9940957}"/>
              </a:ext>
            </a:extLst>
          </p:cNvPr>
          <p:cNvSpPr txBox="1"/>
          <p:nvPr/>
        </p:nvSpPr>
        <p:spPr>
          <a:xfrm>
            <a:off x="1699638" y="3597059"/>
            <a:ext cx="1250731" cy="246221"/>
          </a:xfrm>
          <a:prstGeom prst="rect">
            <a:avLst/>
          </a:prstGeom>
          <a:noFill/>
        </p:spPr>
        <p:txBody>
          <a:bodyPr wrap="square" rtlCol="0">
            <a:spAutoFit/>
          </a:bodyPr>
          <a:lstStyle/>
          <a:p>
            <a:r>
              <a:rPr lang="en-US" sz="1000" dirty="0"/>
              <a:t>Margarethe von Soo</a:t>
            </a:r>
          </a:p>
        </p:txBody>
      </p:sp>
      <p:sp>
        <p:nvSpPr>
          <p:cNvPr id="472" name="TextBox 471">
            <a:extLst>
              <a:ext uri="{FF2B5EF4-FFF2-40B4-BE49-F238E27FC236}">
                <a16:creationId xmlns:a16="http://schemas.microsoft.com/office/drawing/2014/main" id="{2FCD1E81-9199-4C9C-8D16-3E353896B6AD}"/>
              </a:ext>
            </a:extLst>
          </p:cNvPr>
          <p:cNvSpPr txBox="1"/>
          <p:nvPr/>
        </p:nvSpPr>
        <p:spPr>
          <a:xfrm>
            <a:off x="2906745" y="3205352"/>
            <a:ext cx="1250731" cy="246221"/>
          </a:xfrm>
          <a:prstGeom prst="rect">
            <a:avLst/>
          </a:prstGeom>
          <a:noFill/>
        </p:spPr>
        <p:txBody>
          <a:bodyPr wrap="square" rtlCol="0">
            <a:spAutoFit/>
          </a:bodyPr>
          <a:lstStyle/>
          <a:p>
            <a:r>
              <a:rPr lang="en-US" sz="1000" dirty="0"/>
              <a:t>9.12.1803</a:t>
            </a:r>
          </a:p>
        </p:txBody>
      </p:sp>
      <p:sp>
        <p:nvSpPr>
          <p:cNvPr id="473" name="Rectangle: Rounded Corners 472">
            <a:extLst>
              <a:ext uri="{FF2B5EF4-FFF2-40B4-BE49-F238E27FC236}">
                <a16:creationId xmlns:a16="http://schemas.microsoft.com/office/drawing/2014/main" id="{99BD7ED2-FD7C-4F24-94B0-1ED41115978C}"/>
              </a:ext>
            </a:extLst>
          </p:cNvPr>
          <p:cNvSpPr/>
          <p:nvPr/>
        </p:nvSpPr>
        <p:spPr>
          <a:xfrm>
            <a:off x="2969808" y="32263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Rounded Corners 473">
            <a:extLst>
              <a:ext uri="{FF2B5EF4-FFF2-40B4-BE49-F238E27FC236}">
                <a16:creationId xmlns:a16="http://schemas.microsoft.com/office/drawing/2014/main" id="{5B27EE89-552E-4E83-9ECD-939914A473E8}"/>
              </a:ext>
            </a:extLst>
          </p:cNvPr>
          <p:cNvSpPr/>
          <p:nvPr/>
        </p:nvSpPr>
        <p:spPr>
          <a:xfrm>
            <a:off x="1763135" y="3836826"/>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a:extLst>
              <a:ext uri="{FF2B5EF4-FFF2-40B4-BE49-F238E27FC236}">
                <a16:creationId xmlns:a16="http://schemas.microsoft.com/office/drawing/2014/main" id="{6D9E1211-3D1B-48EC-83C0-7F9D02DE6147}"/>
              </a:ext>
            </a:extLst>
          </p:cNvPr>
          <p:cNvSpPr txBox="1"/>
          <p:nvPr/>
        </p:nvSpPr>
        <p:spPr>
          <a:xfrm>
            <a:off x="1700072" y="3796351"/>
            <a:ext cx="1250731" cy="246221"/>
          </a:xfrm>
          <a:prstGeom prst="rect">
            <a:avLst/>
          </a:prstGeom>
          <a:noFill/>
        </p:spPr>
        <p:txBody>
          <a:bodyPr wrap="square" rtlCol="0">
            <a:spAutoFit/>
          </a:bodyPr>
          <a:lstStyle/>
          <a:p>
            <a:r>
              <a:rPr lang="en-US" sz="1000" dirty="0"/>
              <a:t>E024</a:t>
            </a:r>
          </a:p>
        </p:txBody>
      </p:sp>
      <p:sp>
        <p:nvSpPr>
          <p:cNvPr id="476" name="Rectangle: Rounded Corners 475">
            <a:extLst>
              <a:ext uri="{FF2B5EF4-FFF2-40B4-BE49-F238E27FC236}">
                <a16:creationId xmlns:a16="http://schemas.microsoft.com/office/drawing/2014/main" id="{735F0398-CEF4-4498-8A40-370F392FE394}"/>
              </a:ext>
            </a:extLst>
          </p:cNvPr>
          <p:cNvSpPr/>
          <p:nvPr/>
        </p:nvSpPr>
        <p:spPr>
          <a:xfrm>
            <a:off x="1757056" y="3236779"/>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075E3E7E-5B4C-48BC-892B-0670F14053EF}"/>
              </a:ext>
            </a:extLst>
          </p:cNvPr>
          <p:cNvSpPr txBox="1"/>
          <p:nvPr/>
        </p:nvSpPr>
        <p:spPr>
          <a:xfrm>
            <a:off x="1693993" y="3196304"/>
            <a:ext cx="1250731" cy="246221"/>
          </a:xfrm>
          <a:prstGeom prst="rect">
            <a:avLst/>
          </a:prstGeom>
          <a:noFill/>
        </p:spPr>
        <p:txBody>
          <a:bodyPr wrap="square" rtlCol="0">
            <a:spAutoFit/>
          </a:bodyPr>
          <a:lstStyle/>
          <a:p>
            <a:r>
              <a:rPr lang="en-US" sz="1000" dirty="0"/>
              <a:t>B030</a:t>
            </a:r>
          </a:p>
        </p:txBody>
      </p:sp>
      <p:sp>
        <p:nvSpPr>
          <p:cNvPr id="478" name="Rectangle 477">
            <a:extLst>
              <a:ext uri="{FF2B5EF4-FFF2-40B4-BE49-F238E27FC236}">
                <a16:creationId xmlns:a16="http://schemas.microsoft.com/office/drawing/2014/main" id="{196C9CF4-73E5-4D00-B602-6346DBA0DD7D}"/>
              </a:ext>
            </a:extLst>
          </p:cNvPr>
          <p:cNvSpPr/>
          <p:nvPr/>
        </p:nvSpPr>
        <p:spPr>
          <a:xfrm>
            <a:off x="5549114" y="618726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TextBox 478">
            <a:extLst>
              <a:ext uri="{FF2B5EF4-FFF2-40B4-BE49-F238E27FC236}">
                <a16:creationId xmlns:a16="http://schemas.microsoft.com/office/drawing/2014/main" id="{BBCB4BBF-D627-4A4F-B8D9-7E671B0DECEC}"/>
              </a:ext>
            </a:extLst>
          </p:cNvPr>
          <p:cNvSpPr txBox="1"/>
          <p:nvPr/>
        </p:nvSpPr>
        <p:spPr>
          <a:xfrm>
            <a:off x="5474438" y="6163273"/>
            <a:ext cx="1306377" cy="246221"/>
          </a:xfrm>
          <a:prstGeom prst="rect">
            <a:avLst/>
          </a:prstGeom>
          <a:noFill/>
        </p:spPr>
        <p:txBody>
          <a:bodyPr wrap="square" rtlCol="0">
            <a:spAutoFit/>
          </a:bodyPr>
          <a:lstStyle/>
          <a:p>
            <a:r>
              <a:rPr lang="en-US" sz="1000" dirty="0"/>
              <a:t>B024</a:t>
            </a:r>
          </a:p>
        </p:txBody>
      </p:sp>
      <p:sp>
        <p:nvSpPr>
          <p:cNvPr id="480" name="Rectangle: Rounded Corners 479">
            <a:extLst>
              <a:ext uri="{FF2B5EF4-FFF2-40B4-BE49-F238E27FC236}">
                <a16:creationId xmlns:a16="http://schemas.microsoft.com/office/drawing/2014/main" id="{567E2CB4-8111-4B08-85D3-0C08C636899F}"/>
              </a:ext>
            </a:extLst>
          </p:cNvPr>
          <p:cNvSpPr/>
          <p:nvPr/>
        </p:nvSpPr>
        <p:spPr>
          <a:xfrm>
            <a:off x="5552754" y="66134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a:extLst>
              <a:ext uri="{FF2B5EF4-FFF2-40B4-BE49-F238E27FC236}">
                <a16:creationId xmlns:a16="http://schemas.microsoft.com/office/drawing/2014/main" id="{1E177841-54AD-4C50-B31A-33CC4ED4F226}"/>
              </a:ext>
            </a:extLst>
          </p:cNvPr>
          <p:cNvSpPr txBox="1"/>
          <p:nvPr/>
        </p:nvSpPr>
        <p:spPr>
          <a:xfrm>
            <a:off x="5489691" y="659238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482" name="Rectangle: Rounded Corners 481">
            <a:extLst>
              <a:ext uri="{FF2B5EF4-FFF2-40B4-BE49-F238E27FC236}">
                <a16:creationId xmlns:a16="http://schemas.microsoft.com/office/drawing/2014/main" id="{BBCE3335-535D-4F1E-9DC5-165B88411EEC}"/>
              </a:ext>
            </a:extLst>
          </p:cNvPr>
          <p:cNvSpPr/>
          <p:nvPr/>
        </p:nvSpPr>
        <p:spPr>
          <a:xfrm>
            <a:off x="5537501" y="61842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3" name="Straight Connector 482">
            <a:extLst>
              <a:ext uri="{FF2B5EF4-FFF2-40B4-BE49-F238E27FC236}">
                <a16:creationId xmlns:a16="http://schemas.microsoft.com/office/drawing/2014/main" id="{21B20F50-02DD-40D4-8079-1E7A3D7B486C}"/>
              </a:ext>
            </a:extLst>
          </p:cNvPr>
          <p:cNvCxnSpPr/>
          <p:nvPr/>
        </p:nvCxnSpPr>
        <p:spPr>
          <a:xfrm>
            <a:off x="5552717" y="6135365"/>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484" name="TextBox 483">
            <a:extLst>
              <a:ext uri="{FF2B5EF4-FFF2-40B4-BE49-F238E27FC236}">
                <a16:creationId xmlns:a16="http://schemas.microsoft.com/office/drawing/2014/main" id="{F5772816-7EDB-42EC-9FC9-CC2706136EF2}"/>
              </a:ext>
            </a:extLst>
          </p:cNvPr>
          <p:cNvSpPr txBox="1"/>
          <p:nvPr/>
        </p:nvSpPr>
        <p:spPr>
          <a:xfrm>
            <a:off x="5484598" y="6376633"/>
            <a:ext cx="1306377" cy="246221"/>
          </a:xfrm>
          <a:prstGeom prst="rect">
            <a:avLst/>
          </a:prstGeom>
          <a:noFill/>
        </p:spPr>
        <p:txBody>
          <a:bodyPr wrap="square" rtlCol="0">
            <a:spAutoFit/>
          </a:bodyPr>
          <a:lstStyle/>
          <a:p>
            <a:r>
              <a:rPr lang="en-US" sz="1000" dirty="0" err="1"/>
              <a:t>oo</a:t>
            </a:r>
            <a:endParaRPr lang="en-US" sz="1000" dirty="0"/>
          </a:p>
        </p:txBody>
      </p:sp>
      <p:sp>
        <p:nvSpPr>
          <p:cNvPr id="485" name="Rectangle 484">
            <a:extLst>
              <a:ext uri="{FF2B5EF4-FFF2-40B4-BE49-F238E27FC236}">
                <a16:creationId xmlns:a16="http://schemas.microsoft.com/office/drawing/2014/main" id="{F9270D62-11CD-4A5D-AC89-8AA2EDB26DFB}"/>
              </a:ext>
            </a:extLst>
          </p:cNvPr>
          <p:cNvSpPr/>
          <p:nvPr/>
        </p:nvSpPr>
        <p:spPr>
          <a:xfrm>
            <a:off x="5559274" y="640062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Rounded Corners 485">
            <a:extLst>
              <a:ext uri="{FF2B5EF4-FFF2-40B4-BE49-F238E27FC236}">
                <a16:creationId xmlns:a16="http://schemas.microsoft.com/office/drawing/2014/main" id="{4E66F138-4772-4157-93FE-6A6016C82EDD}"/>
              </a:ext>
            </a:extLst>
          </p:cNvPr>
          <p:cNvSpPr/>
          <p:nvPr/>
        </p:nvSpPr>
        <p:spPr>
          <a:xfrm>
            <a:off x="5547661" y="63976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036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3E1FBC-2FE9-474C-A33A-93E28CA5D7BC}"/>
              </a:ext>
            </a:extLst>
          </p:cNvPr>
          <p:cNvSpPr txBox="1"/>
          <p:nvPr/>
        </p:nvSpPr>
        <p:spPr>
          <a:xfrm>
            <a:off x="0" y="0"/>
            <a:ext cx="7300525" cy="461665"/>
          </a:xfrm>
          <a:prstGeom prst="rect">
            <a:avLst/>
          </a:prstGeom>
          <a:noFill/>
        </p:spPr>
        <p:txBody>
          <a:bodyPr wrap="none" rtlCol="0">
            <a:spAutoFit/>
          </a:bodyPr>
          <a:lstStyle/>
          <a:p>
            <a:r>
              <a:rPr lang="en-US" sz="2400" dirty="0"/>
              <a:t>GreenQQ UI (</a:t>
            </a:r>
            <a:r>
              <a:rPr lang="en-US" sz="2400" dirty="0" err="1"/>
              <a:t>Family+BySpouse+Individual+ReferenceID</a:t>
            </a:r>
            <a:r>
              <a:rPr lang="en-US" sz="2400" dirty="0"/>
              <a:t>)</a:t>
            </a:r>
          </a:p>
        </p:txBody>
      </p:sp>
      <p:sp>
        <p:nvSpPr>
          <p:cNvPr id="3" name="TextBox 2">
            <a:extLst>
              <a:ext uri="{FF2B5EF4-FFF2-40B4-BE49-F238E27FC236}">
                <a16:creationId xmlns:a16="http://schemas.microsoft.com/office/drawing/2014/main" id="{EF9FE1FD-1A4E-4A8D-ABDE-D3C6A6ACAC04}"/>
              </a:ext>
            </a:extLst>
          </p:cNvPr>
          <p:cNvSpPr txBox="1"/>
          <p:nvPr/>
        </p:nvSpPr>
        <p:spPr>
          <a:xfrm>
            <a:off x="1694676" y="1165415"/>
            <a:ext cx="880369" cy="369332"/>
          </a:xfrm>
          <a:prstGeom prst="rect">
            <a:avLst/>
          </a:prstGeom>
          <a:noFill/>
        </p:spPr>
        <p:txBody>
          <a:bodyPr wrap="none" rtlCol="0">
            <a:spAutoFit/>
          </a:bodyPr>
          <a:lstStyle/>
          <a:p>
            <a:r>
              <a:rPr lang="en-US" dirty="0">
                <a:solidFill>
                  <a:srgbClr val="00B050"/>
                </a:solidFill>
              </a:rPr>
              <a:t>ChildOf</a:t>
            </a:r>
          </a:p>
        </p:txBody>
      </p:sp>
      <p:pic>
        <p:nvPicPr>
          <p:cNvPr id="5" name="Picture 4">
            <a:extLst>
              <a:ext uri="{FF2B5EF4-FFF2-40B4-BE49-F238E27FC236}">
                <a16:creationId xmlns:a16="http://schemas.microsoft.com/office/drawing/2014/main" id="{F8074071-FA24-4DAD-BE6F-E605AD5BE200}"/>
              </a:ext>
            </a:extLst>
          </p:cNvPr>
          <p:cNvPicPr>
            <a:picLocks noChangeAspect="1"/>
          </p:cNvPicPr>
          <p:nvPr/>
        </p:nvPicPr>
        <p:blipFill>
          <a:blip r:embed="rId3"/>
          <a:stretch>
            <a:fillRect/>
          </a:stretch>
        </p:blipFill>
        <p:spPr>
          <a:xfrm>
            <a:off x="3135085" y="1246909"/>
            <a:ext cx="6076533" cy="2904506"/>
          </a:xfrm>
          <a:prstGeom prst="rect">
            <a:avLst/>
          </a:prstGeom>
          <a:ln>
            <a:solidFill>
              <a:schemeClr val="tx1"/>
            </a:solidFill>
          </a:ln>
        </p:spPr>
      </p:pic>
      <p:pic>
        <p:nvPicPr>
          <p:cNvPr id="7" name="Picture 6">
            <a:extLst>
              <a:ext uri="{FF2B5EF4-FFF2-40B4-BE49-F238E27FC236}">
                <a16:creationId xmlns:a16="http://schemas.microsoft.com/office/drawing/2014/main" id="{199C3506-1482-47C2-892C-848C7BEE831D}"/>
              </a:ext>
            </a:extLst>
          </p:cNvPr>
          <p:cNvPicPr>
            <a:picLocks noChangeAspect="1"/>
          </p:cNvPicPr>
          <p:nvPr/>
        </p:nvPicPr>
        <p:blipFill>
          <a:blip r:embed="rId4"/>
          <a:stretch>
            <a:fillRect/>
          </a:stretch>
        </p:blipFill>
        <p:spPr>
          <a:xfrm>
            <a:off x="3123210" y="4357407"/>
            <a:ext cx="6092042" cy="2019514"/>
          </a:xfrm>
          <a:prstGeom prst="rect">
            <a:avLst/>
          </a:prstGeom>
          <a:ln>
            <a:solidFill>
              <a:schemeClr val="tx1"/>
            </a:solidFill>
          </a:ln>
        </p:spPr>
      </p:pic>
    </p:spTree>
    <p:extLst>
      <p:ext uri="{BB962C8B-B14F-4D97-AF65-F5344CB8AC3E}">
        <p14:creationId xmlns:p14="http://schemas.microsoft.com/office/powerpoint/2010/main" val="375300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6112-598C-4D1D-9633-F8A40E748F67}"/>
              </a:ext>
            </a:extLst>
          </p:cNvPr>
          <p:cNvSpPr>
            <a:spLocks noGrp="1"/>
          </p:cNvSpPr>
          <p:nvPr>
            <p:ph type="title"/>
          </p:nvPr>
        </p:nvSpPr>
        <p:spPr>
          <a:xfrm>
            <a:off x="838200" y="3397"/>
            <a:ext cx="10515600" cy="1325563"/>
          </a:xfrm>
        </p:spPr>
        <p:txBody>
          <a:bodyPr/>
          <a:lstStyle/>
          <a:p>
            <a:pPr algn="ctr"/>
            <a:r>
              <a:rPr lang="en-US" dirty="0"/>
              <a:t>Individual Record Types</a:t>
            </a:r>
          </a:p>
        </p:txBody>
      </p:sp>
      <p:pic>
        <p:nvPicPr>
          <p:cNvPr id="3" name="Picture 2">
            <a:extLst>
              <a:ext uri="{FF2B5EF4-FFF2-40B4-BE49-F238E27FC236}">
                <a16:creationId xmlns:a16="http://schemas.microsoft.com/office/drawing/2014/main" id="{2F7E1C17-9873-4337-A90F-14213DF75037}"/>
              </a:ext>
            </a:extLst>
          </p:cNvPr>
          <p:cNvPicPr>
            <a:picLocks noChangeAspect="1"/>
          </p:cNvPicPr>
          <p:nvPr/>
        </p:nvPicPr>
        <p:blipFill>
          <a:blip r:embed="rId3"/>
          <a:stretch>
            <a:fillRect/>
          </a:stretch>
        </p:blipFill>
        <p:spPr>
          <a:xfrm>
            <a:off x="427854" y="1523396"/>
            <a:ext cx="3219698" cy="5040625"/>
          </a:xfrm>
          <a:prstGeom prst="rect">
            <a:avLst/>
          </a:prstGeom>
          <a:ln>
            <a:solidFill>
              <a:schemeClr val="tx1"/>
            </a:solidFill>
          </a:ln>
        </p:spPr>
      </p:pic>
      <p:pic>
        <p:nvPicPr>
          <p:cNvPr id="4" name="Picture 3">
            <a:extLst>
              <a:ext uri="{FF2B5EF4-FFF2-40B4-BE49-F238E27FC236}">
                <a16:creationId xmlns:a16="http://schemas.microsoft.com/office/drawing/2014/main" id="{60E076C9-4C95-4DDB-B3B3-9280D7DA169E}"/>
              </a:ext>
            </a:extLst>
          </p:cNvPr>
          <p:cNvPicPr>
            <a:picLocks noChangeAspect="1"/>
          </p:cNvPicPr>
          <p:nvPr/>
        </p:nvPicPr>
        <p:blipFill>
          <a:blip r:embed="rId4"/>
          <a:stretch>
            <a:fillRect/>
          </a:stretch>
        </p:blipFill>
        <p:spPr>
          <a:xfrm>
            <a:off x="3867248" y="1527349"/>
            <a:ext cx="3989141" cy="5049297"/>
          </a:xfrm>
          <a:prstGeom prst="rect">
            <a:avLst/>
          </a:prstGeom>
          <a:ln>
            <a:solidFill>
              <a:schemeClr val="tx1"/>
            </a:solidFill>
          </a:ln>
        </p:spPr>
      </p:pic>
      <p:pic>
        <p:nvPicPr>
          <p:cNvPr id="6" name="Picture 5">
            <a:extLst>
              <a:ext uri="{FF2B5EF4-FFF2-40B4-BE49-F238E27FC236}">
                <a16:creationId xmlns:a16="http://schemas.microsoft.com/office/drawing/2014/main" id="{A44243AE-6060-49EA-8159-86F912D272E4}"/>
              </a:ext>
            </a:extLst>
          </p:cNvPr>
          <p:cNvPicPr>
            <a:picLocks noChangeAspect="1"/>
          </p:cNvPicPr>
          <p:nvPr/>
        </p:nvPicPr>
        <p:blipFill>
          <a:blip r:embed="rId5"/>
          <a:stretch>
            <a:fillRect/>
          </a:stretch>
        </p:blipFill>
        <p:spPr>
          <a:xfrm>
            <a:off x="8089288" y="1537398"/>
            <a:ext cx="3707284" cy="5034224"/>
          </a:xfrm>
          <a:prstGeom prst="rect">
            <a:avLst/>
          </a:prstGeom>
          <a:ln>
            <a:solidFill>
              <a:schemeClr val="tx1"/>
            </a:solidFill>
          </a:ln>
        </p:spPr>
      </p:pic>
      <p:sp>
        <p:nvSpPr>
          <p:cNvPr id="7" name="TextBox 6">
            <a:extLst>
              <a:ext uri="{FF2B5EF4-FFF2-40B4-BE49-F238E27FC236}">
                <a16:creationId xmlns:a16="http://schemas.microsoft.com/office/drawing/2014/main" id="{E1F8EAFC-261C-446D-A8D6-BCD3E7B29C09}"/>
              </a:ext>
            </a:extLst>
          </p:cNvPr>
          <p:cNvSpPr txBox="1"/>
          <p:nvPr/>
        </p:nvSpPr>
        <p:spPr>
          <a:xfrm>
            <a:off x="851562" y="1145512"/>
            <a:ext cx="2314095" cy="369332"/>
          </a:xfrm>
          <a:prstGeom prst="rect">
            <a:avLst/>
          </a:prstGeom>
          <a:noFill/>
        </p:spPr>
        <p:txBody>
          <a:bodyPr wrap="none" rtlCol="0">
            <a:spAutoFit/>
          </a:bodyPr>
          <a:lstStyle/>
          <a:p>
            <a:pPr algn="ctr"/>
            <a:r>
              <a:rPr lang="en-US" dirty="0">
                <a:solidFill>
                  <a:srgbClr val="00B050"/>
                </a:solidFill>
              </a:rPr>
              <a:t>Individual (Hampshire)</a:t>
            </a:r>
          </a:p>
        </p:txBody>
      </p:sp>
      <p:sp>
        <p:nvSpPr>
          <p:cNvPr id="8" name="TextBox 7">
            <a:extLst>
              <a:ext uri="{FF2B5EF4-FFF2-40B4-BE49-F238E27FC236}">
                <a16:creationId xmlns:a16="http://schemas.microsoft.com/office/drawing/2014/main" id="{62F89F80-6D01-4EFE-8920-DCC63B34D083}"/>
              </a:ext>
            </a:extLst>
          </p:cNvPr>
          <p:cNvSpPr txBox="1"/>
          <p:nvPr/>
        </p:nvSpPr>
        <p:spPr>
          <a:xfrm>
            <a:off x="4696795" y="1147188"/>
            <a:ext cx="2439257" cy="369332"/>
          </a:xfrm>
          <a:prstGeom prst="rect">
            <a:avLst/>
          </a:prstGeom>
          <a:noFill/>
        </p:spPr>
        <p:txBody>
          <a:bodyPr wrap="none" rtlCol="0">
            <a:spAutoFit/>
          </a:bodyPr>
          <a:lstStyle/>
          <a:p>
            <a:pPr algn="ctr"/>
            <a:r>
              <a:rPr lang="en-US" dirty="0" err="1">
                <a:solidFill>
                  <a:srgbClr val="00B050"/>
                </a:solidFill>
              </a:rPr>
              <a:t>Individual+Extra</a:t>
            </a:r>
            <a:r>
              <a:rPr lang="en-US" dirty="0">
                <a:solidFill>
                  <a:srgbClr val="00B050"/>
                </a:solidFill>
              </a:rPr>
              <a:t> (Miller)</a:t>
            </a:r>
          </a:p>
        </p:txBody>
      </p:sp>
      <p:sp>
        <p:nvSpPr>
          <p:cNvPr id="9" name="TextBox 8">
            <a:extLst>
              <a:ext uri="{FF2B5EF4-FFF2-40B4-BE49-F238E27FC236}">
                <a16:creationId xmlns:a16="http://schemas.microsoft.com/office/drawing/2014/main" id="{C6DBD951-383D-4F7E-90DD-4EF3FB006BCD}"/>
              </a:ext>
            </a:extLst>
          </p:cNvPr>
          <p:cNvSpPr txBox="1"/>
          <p:nvPr/>
        </p:nvSpPr>
        <p:spPr>
          <a:xfrm>
            <a:off x="8111085" y="1158911"/>
            <a:ext cx="3643691" cy="369332"/>
          </a:xfrm>
          <a:prstGeom prst="rect">
            <a:avLst/>
          </a:prstGeom>
          <a:noFill/>
        </p:spPr>
        <p:txBody>
          <a:bodyPr wrap="none" rtlCol="0">
            <a:spAutoFit/>
          </a:bodyPr>
          <a:lstStyle/>
          <a:p>
            <a:pPr algn="ctr"/>
            <a:r>
              <a:rPr lang="en-US" dirty="0" err="1">
                <a:solidFill>
                  <a:srgbClr val="00B050"/>
                </a:solidFill>
              </a:rPr>
              <a:t>Individual+FactoredSurname</a:t>
            </a:r>
            <a:r>
              <a:rPr lang="en-US" dirty="0">
                <a:solidFill>
                  <a:srgbClr val="00B050"/>
                </a:solidFill>
              </a:rPr>
              <a:t> (Butler)</a:t>
            </a:r>
          </a:p>
        </p:txBody>
      </p:sp>
      <p:sp>
        <p:nvSpPr>
          <p:cNvPr id="10" name="TextBox 9">
            <a:extLst>
              <a:ext uri="{FF2B5EF4-FFF2-40B4-BE49-F238E27FC236}">
                <a16:creationId xmlns:a16="http://schemas.microsoft.com/office/drawing/2014/main" id="{F0A391CF-ED58-4107-ADDE-EB5227453C26}"/>
              </a:ext>
            </a:extLst>
          </p:cNvPr>
          <p:cNvSpPr txBox="1"/>
          <p:nvPr/>
        </p:nvSpPr>
        <p:spPr>
          <a:xfrm>
            <a:off x="4600578" y="823970"/>
            <a:ext cx="2981330" cy="369332"/>
          </a:xfrm>
          <a:prstGeom prst="rect">
            <a:avLst/>
          </a:prstGeom>
          <a:noFill/>
        </p:spPr>
        <p:txBody>
          <a:bodyPr wrap="none" rtlCol="0">
            <a:spAutoFit/>
          </a:bodyPr>
          <a:lstStyle/>
          <a:p>
            <a:pPr algn="ctr"/>
            <a:r>
              <a:rPr lang="en-US" dirty="0"/>
              <a:t>(Groups, Vitals, Relationships)</a:t>
            </a:r>
          </a:p>
        </p:txBody>
      </p:sp>
    </p:spTree>
    <p:extLst>
      <p:ext uri="{BB962C8B-B14F-4D97-AF65-F5344CB8AC3E}">
        <p14:creationId xmlns:p14="http://schemas.microsoft.com/office/powerpoint/2010/main" val="2051136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661FD66-9E52-442D-B9FC-9AA1BA3917D8}"/>
              </a:ext>
            </a:extLst>
          </p:cNvPr>
          <p:cNvSpPr/>
          <p:nvPr/>
        </p:nvSpPr>
        <p:spPr>
          <a:xfrm>
            <a:off x="540009" y="150726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6DD3029-C47E-4A36-B426-62187DDEF032}"/>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5" name="Rectangle: Rounded Corners 4">
            <a:extLst>
              <a:ext uri="{FF2B5EF4-FFF2-40B4-BE49-F238E27FC236}">
                <a16:creationId xmlns:a16="http://schemas.microsoft.com/office/drawing/2014/main" id="{8A76D2B5-916C-45D4-97A1-FFCBA2B01110}"/>
              </a:ext>
            </a:extLst>
          </p:cNvPr>
          <p:cNvSpPr/>
          <p:nvPr/>
        </p:nvSpPr>
        <p:spPr>
          <a:xfrm>
            <a:off x="544628" y="4124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29E562-F887-464B-B7BE-F5A955C14D75}"/>
              </a:ext>
            </a:extLst>
          </p:cNvPr>
          <p:cNvSpPr txBox="1"/>
          <p:nvPr/>
        </p:nvSpPr>
        <p:spPr>
          <a:xfrm>
            <a:off x="500615" y="4103908"/>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7" name="Rectangle: Rounded Corners 6">
            <a:extLst>
              <a:ext uri="{FF2B5EF4-FFF2-40B4-BE49-F238E27FC236}">
                <a16:creationId xmlns:a16="http://schemas.microsoft.com/office/drawing/2014/main" id="{B9825B4D-D20F-4F6F-A4C0-A74910D3AA06}"/>
              </a:ext>
            </a:extLst>
          </p:cNvPr>
          <p:cNvSpPr/>
          <p:nvPr/>
        </p:nvSpPr>
        <p:spPr>
          <a:xfrm>
            <a:off x="1748588" y="41283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413264-5B21-4194-AF72-AE70DD6A06F5}"/>
              </a:ext>
            </a:extLst>
          </p:cNvPr>
          <p:cNvSpPr txBox="1"/>
          <p:nvPr/>
        </p:nvSpPr>
        <p:spPr>
          <a:xfrm>
            <a:off x="1685525" y="4107357"/>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9" name="Rectangle: Rounded Corners 8">
            <a:extLst>
              <a:ext uri="{FF2B5EF4-FFF2-40B4-BE49-F238E27FC236}">
                <a16:creationId xmlns:a16="http://schemas.microsoft.com/office/drawing/2014/main" id="{C7D865A7-7591-4B7D-9FDB-3A70476AAA67}"/>
              </a:ext>
            </a:extLst>
          </p:cNvPr>
          <p:cNvSpPr/>
          <p:nvPr/>
        </p:nvSpPr>
        <p:spPr>
          <a:xfrm>
            <a:off x="544047" y="37753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EA5098-FF14-4FCB-96BB-CED7A8DEBE12}"/>
              </a:ext>
            </a:extLst>
          </p:cNvPr>
          <p:cNvSpPr txBox="1"/>
          <p:nvPr/>
        </p:nvSpPr>
        <p:spPr>
          <a:xfrm>
            <a:off x="480984" y="3754377"/>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12" name="Arrow: Right 11">
            <a:extLst>
              <a:ext uri="{FF2B5EF4-FFF2-40B4-BE49-F238E27FC236}">
                <a16:creationId xmlns:a16="http://schemas.microsoft.com/office/drawing/2014/main" id="{F55793A4-805E-4888-A297-704E68E97CFD}"/>
              </a:ext>
            </a:extLst>
          </p:cNvPr>
          <p:cNvSpPr/>
          <p:nvPr/>
        </p:nvSpPr>
        <p:spPr>
          <a:xfrm rot="14603558">
            <a:off x="6901605" y="173970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861762E-F305-42C9-82FA-8C8C685AD6F8}"/>
              </a:ext>
            </a:extLst>
          </p:cNvPr>
          <p:cNvSpPr/>
          <p:nvPr/>
        </p:nvSpPr>
        <p:spPr>
          <a:xfrm>
            <a:off x="544649" y="25939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F1E23F-77CB-4225-BCE1-17FCB5D3ADE2}"/>
              </a:ext>
            </a:extLst>
          </p:cNvPr>
          <p:cNvSpPr txBox="1"/>
          <p:nvPr/>
        </p:nvSpPr>
        <p:spPr>
          <a:xfrm>
            <a:off x="493016" y="257295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5" name="Rectangle: Rounded Corners 14">
            <a:extLst>
              <a:ext uri="{FF2B5EF4-FFF2-40B4-BE49-F238E27FC236}">
                <a16:creationId xmlns:a16="http://schemas.microsoft.com/office/drawing/2014/main" id="{F077E850-C648-497C-83CB-69C6FD26DC7B}"/>
              </a:ext>
            </a:extLst>
          </p:cNvPr>
          <p:cNvSpPr/>
          <p:nvPr/>
        </p:nvSpPr>
        <p:spPr>
          <a:xfrm>
            <a:off x="175622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8E73BA-BF8A-453D-88DB-34A275205D2D}"/>
              </a:ext>
            </a:extLst>
          </p:cNvPr>
          <p:cNvSpPr txBox="1"/>
          <p:nvPr/>
        </p:nvSpPr>
        <p:spPr>
          <a:xfrm>
            <a:off x="1693166" y="2568878"/>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7" name="Rectangle: Rounded Corners 16">
            <a:extLst>
              <a:ext uri="{FF2B5EF4-FFF2-40B4-BE49-F238E27FC236}">
                <a16:creationId xmlns:a16="http://schemas.microsoft.com/office/drawing/2014/main" id="{9AF5C092-E5B4-4BDA-A665-B4BC8BCCCD10}"/>
              </a:ext>
            </a:extLst>
          </p:cNvPr>
          <p:cNvSpPr/>
          <p:nvPr/>
        </p:nvSpPr>
        <p:spPr>
          <a:xfrm>
            <a:off x="296780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32112D-5DD3-4A71-99D4-7275FAF34F64}"/>
              </a:ext>
            </a:extLst>
          </p:cNvPr>
          <p:cNvSpPr txBox="1"/>
          <p:nvPr/>
        </p:nvSpPr>
        <p:spPr>
          <a:xfrm>
            <a:off x="2904746" y="256887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 name="Rectangle: Rounded Corners 18">
            <a:extLst>
              <a:ext uri="{FF2B5EF4-FFF2-40B4-BE49-F238E27FC236}">
                <a16:creationId xmlns:a16="http://schemas.microsoft.com/office/drawing/2014/main" id="{446E609E-94B1-42E6-BD3A-4BDBE93673EA}"/>
              </a:ext>
            </a:extLst>
          </p:cNvPr>
          <p:cNvSpPr/>
          <p:nvPr/>
        </p:nvSpPr>
        <p:spPr>
          <a:xfrm>
            <a:off x="416795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C7D2B2F-70B2-412B-A72B-471CF0526CD6}"/>
              </a:ext>
            </a:extLst>
          </p:cNvPr>
          <p:cNvSpPr txBox="1"/>
          <p:nvPr/>
        </p:nvSpPr>
        <p:spPr>
          <a:xfrm>
            <a:off x="4104896" y="256887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1" name="Rectangle: Rounded Corners 20">
            <a:extLst>
              <a:ext uri="{FF2B5EF4-FFF2-40B4-BE49-F238E27FC236}">
                <a16:creationId xmlns:a16="http://schemas.microsoft.com/office/drawing/2014/main" id="{DCA1012A-64DB-4D40-8B1F-0C47BF39F82F}"/>
              </a:ext>
            </a:extLst>
          </p:cNvPr>
          <p:cNvSpPr/>
          <p:nvPr/>
        </p:nvSpPr>
        <p:spPr>
          <a:xfrm>
            <a:off x="54603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1F6854F-5A6E-4FF0-BD74-8F951AAA016D}"/>
              </a:ext>
            </a:extLst>
          </p:cNvPr>
          <p:cNvSpPr txBox="1"/>
          <p:nvPr/>
        </p:nvSpPr>
        <p:spPr>
          <a:xfrm>
            <a:off x="482968" y="2905421"/>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3" name="Rectangle: Rounded Corners 22">
            <a:extLst>
              <a:ext uri="{FF2B5EF4-FFF2-40B4-BE49-F238E27FC236}">
                <a16:creationId xmlns:a16="http://schemas.microsoft.com/office/drawing/2014/main" id="{5F22F192-F4C2-4915-80F7-3D6158101DEE}"/>
              </a:ext>
            </a:extLst>
          </p:cNvPr>
          <p:cNvSpPr/>
          <p:nvPr/>
        </p:nvSpPr>
        <p:spPr>
          <a:xfrm>
            <a:off x="175761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53E330-DA12-4AC5-A8B5-45571786DEAF}"/>
              </a:ext>
            </a:extLst>
          </p:cNvPr>
          <p:cNvSpPr txBox="1"/>
          <p:nvPr/>
        </p:nvSpPr>
        <p:spPr>
          <a:xfrm>
            <a:off x="1694548" y="290542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5" name="Rectangle: Rounded Corners 24">
            <a:extLst>
              <a:ext uri="{FF2B5EF4-FFF2-40B4-BE49-F238E27FC236}">
                <a16:creationId xmlns:a16="http://schemas.microsoft.com/office/drawing/2014/main" id="{1D4D2589-3A9B-4533-AB64-44E251E9DC8D}"/>
              </a:ext>
            </a:extLst>
          </p:cNvPr>
          <p:cNvSpPr/>
          <p:nvPr/>
        </p:nvSpPr>
        <p:spPr>
          <a:xfrm>
            <a:off x="298062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986AD9-121C-468B-A1E5-875555E41782}"/>
              </a:ext>
            </a:extLst>
          </p:cNvPr>
          <p:cNvSpPr txBox="1"/>
          <p:nvPr/>
        </p:nvSpPr>
        <p:spPr>
          <a:xfrm>
            <a:off x="2917558" y="290542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7" name="Rectangle: Rounded Corners 26">
            <a:extLst>
              <a:ext uri="{FF2B5EF4-FFF2-40B4-BE49-F238E27FC236}">
                <a16:creationId xmlns:a16="http://schemas.microsoft.com/office/drawing/2014/main" id="{93A0E88D-EEFC-4CFA-B428-7FC5C0BA9FE7}"/>
              </a:ext>
            </a:extLst>
          </p:cNvPr>
          <p:cNvSpPr/>
          <p:nvPr/>
        </p:nvSpPr>
        <p:spPr>
          <a:xfrm>
            <a:off x="4184581" y="29302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162AB4-4845-4EA1-9CFE-4227BBCFDE9C}"/>
              </a:ext>
            </a:extLst>
          </p:cNvPr>
          <p:cNvSpPr txBox="1"/>
          <p:nvPr/>
        </p:nvSpPr>
        <p:spPr>
          <a:xfrm>
            <a:off x="4121518" y="2909231"/>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29" name="Rectangle: Rounded Corners 28">
            <a:extLst>
              <a:ext uri="{FF2B5EF4-FFF2-40B4-BE49-F238E27FC236}">
                <a16:creationId xmlns:a16="http://schemas.microsoft.com/office/drawing/2014/main" id="{3CE361DA-712F-41F1-91F3-71A161E8C8AB}"/>
              </a:ext>
            </a:extLst>
          </p:cNvPr>
          <p:cNvSpPr/>
          <p:nvPr/>
        </p:nvSpPr>
        <p:spPr>
          <a:xfrm>
            <a:off x="1765833" y="34264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9B58EB-EE3B-473F-B394-9E6B65A41F27}"/>
              </a:ext>
            </a:extLst>
          </p:cNvPr>
          <p:cNvSpPr txBox="1"/>
          <p:nvPr/>
        </p:nvSpPr>
        <p:spPr>
          <a:xfrm>
            <a:off x="1702770" y="3405477"/>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1" name="Rectangle: Rounded Corners 30">
            <a:extLst>
              <a:ext uri="{FF2B5EF4-FFF2-40B4-BE49-F238E27FC236}">
                <a16:creationId xmlns:a16="http://schemas.microsoft.com/office/drawing/2014/main" id="{304FA775-9D7F-46AC-BFB6-D25C3B6E28BC}"/>
              </a:ext>
            </a:extLst>
          </p:cNvPr>
          <p:cNvSpPr/>
          <p:nvPr/>
        </p:nvSpPr>
        <p:spPr>
          <a:xfrm>
            <a:off x="546633" y="34285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A565474-EC5D-4FF4-99AF-07E500BCAD41}"/>
              </a:ext>
            </a:extLst>
          </p:cNvPr>
          <p:cNvSpPr txBox="1"/>
          <p:nvPr/>
        </p:nvSpPr>
        <p:spPr>
          <a:xfrm>
            <a:off x="483570" y="3407482"/>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3" name="Rectangle: Rounded Corners 32">
            <a:extLst>
              <a:ext uri="{FF2B5EF4-FFF2-40B4-BE49-F238E27FC236}">
                <a16:creationId xmlns:a16="http://schemas.microsoft.com/office/drawing/2014/main" id="{4D4760B3-61E7-4D79-9378-CD49ED85D8B4}"/>
              </a:ext>
            </a:extLst>
          </p:cNvPr>
          <p:cNvSpPr/>
          <p:nvPr/>
        </p:nvSpPr>
        <p:spPr>
          <a:xfrm>
            <a:off x="2981223" y="34303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114201F-91DA-44AE-90AD-162B5CD50F62}"/>
              </a:ext>
            </a:extLst>
          </p:cNvPr>
          <p:cNvSpPr txBox="1"/>
          <p:nvPr/>
        </p:nvSpPr>
        <p:spPr>
          <a:xfrm>
            <a:off x="2908535" y="3409287"/>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cxnSp>
        <p:nvCxnSpPr>
          <p:cNvPr id="37" name="Straight Connector 36">
            <a:extLst>
              <a:ext uri="{FF2B5EF4-FFF2-40B4-BE49-F238E27FC236}">
                <a16:creationId xmlns:a16="http://schemas.microsoft.com/office/drawing/2014/main" id="{481187AD-446B-4613-91BD-32DE1248605C}"/>
              </a:ext>
            </a:extLst>
          </p:cNvPr>
          <p:cNvCxnSpPr>
            <a:cxnSpLocks/>
          </p:cNvCxnSpPr>
          <p:nvPr/>
        </p:nvCxnSpPr>
        <p:spPr>
          <a:xfrm>
            <a:off x="393356" y="243834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28E039-9865-4180-AF3E-E0F98DF8B2A7}"/>
              </a:ext>
            </a:extLst>
          </p:cNvPr>
          <p:cNvCxnSpPr>
            <a:cxnSpLocks/>
          </p:cNvCxnSpPr>
          <p:nvPr/>
        </p:nvCxnSpPr>
        <p:spPr>
          <a:xfrm>
            <a:off x="393356" y="3246864"/>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552944-2DE1-4C4E-ACAC-B5694028AD74}"/>
              </a:ext>
            </a:extLst>
          </p:cNvPr>
          <p:cNvCxnSpPr>
            <a:cxnSpLocks/>
          </p:cNvCxnSpPr>
          <p:nvPr/>
        </p:nvCxnSpPr>
        <p:spPr>
          <a:xfrm>
            <a:off x="358477" y="4462754"/>
            <a:ext cx="5715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025D1C3-9C6D-4433-8B37-3B7FE373779B}"/>
              </a:ext>
            </a:extLst>
          </p:cNvPr>
          <p:cNvPicPr>
            <a:picLocks noChangeAspect="1"/>
          </p:cNvPicPr>
          <p:nvPr/>
        </p:nvPicPr>
        <p:blipFill>
          <a:blip r:embed="rId3"/>
          <a:stretch>
            <a:fillRect/>
          </a:stretch>
        </p:blipFill>
        <p:spPr>
          <a:xfrm>
            <a:off x="7738782" y="622998"/>
            <a:ext cx="3873495" cy="6064180"/>
          </a:xfrm>
          <a:prstGeom prst="rect">
            <a:avLst/>
          </a:prstGeom>
        </p:spPr>
      </p:pic>
      <p:sp>
        <p:nvSpPr>
          <p:cNvPr id="47" name="Rectangle: Rounded Corners 46">
            <a:extLst>
              <a:ext uri="{FF2B5EF4-FFF2-40B4-BE49-F238E27FC236}">
                <a16:creationId xmlns:a16="http://schemas.microsoft.com/office/drawing/2014/main" id="{92A6147A-7DED-4CA1-B480-99D846932A6E}"/>
              </a:ext>
            </a:extLst>
          </p:cNvPr>
          <p:cNvSpPr/>
          <p:nvPr/>
        </p:nvSpPr>
        <p:spPr>
          <a:xfrm>
            <a:off x="539319" y="21194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0FB6904-B299-4762-BC14-6D786427280A}"/>
              </a:ext>
            </a:extLst>
          </p:cNvPr>
          <p:cNvSpPr txBox="1"/>
          <p:nvPr/>
        </p:nvSpPr>
        <p:spPr>
          <a:xfrm>
            <a:off x="476256" y="2098427"/>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49" name="Rectangle: Rounded Corners 48">
            <a:extLst>
              <a:ext uri="{FF2B5EF4-FFF2-40B4-BE49-F238E27FC236}">
                <a16:creationId xmlns:a16="http://schemas.microsoft.com/office/drawing/2014/main" id="{795C20DF-4FFB-445A-A063-6AF5158216BF}"/>
              </a:ext>
            </a:extLst>
          </p:cNvPr>
          <p:cNvSpPr/>
          <p:nvPr/>
        </p:nvSpPr>
        <p:spPr>
          <a:xfrm>
            <a:off x="533834" y="15049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9217E0F-E33F-44F1-A4AB-8445B3216B6A}"/>
              </a:ext>
            </a:extLst>
          </p:cNvPr>
          <p:cNvSpPr txBox="1"/>
          <p:nvPr/>
        </p:nvSpPr>
        <p:spPr>
          <a:xfrm>
            <a:off x="470771" y="1483881"/>
            <a:ext cx="1250731" cy="246221"/>
          </a:xfrm>
          <a:prstGeom prst="rect">
            <a:avLst/>
          </a:prstGeom>
          <a:noFill/>
        </p:spPr>
        <p:txBody>
          <a:bodyPr wrap="square" rtlCol="0">
            <a:spAutoFit/>
          </a:bodyPr>
          <a:lstStyle/>
          <a:p>
            <a:r>
              <a:rPr lang="en-US" sz="1000" dirty="0"/>
              <a:t>Henderson, Lottie</a:t>
            </a:r>
          </a:p>
        </p:txBody>
      </p:sp>
      <p:sp>
        <p:nvSpPr>
          <p:cNvPr id="71" name="Rectangle 70">
            <a:extLst>
              <a:ext uri="{FF2B5EF4-FFF2-40B4-BE49-F238E27FC236}">
                <a16:creationId xmlns:a16="http://schemas.microsoft.com/office/drawing/2014/main" id="{F364C937-7F91-4D56-802C-56DE1271363B}"/>
              </a:ext>
            </a:extLst>
          </p:cNvPr>
          <p:cNvSpPr/>
          <p:nvPr/>
        </p:nvSpPr>
        <p:spPr>
          <a:xfrm>
            <a:off x="8248769" y="13079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CB12E4-93B8-48CB-A9B2-B1645B4C9160}"/>
              </a:ext>
            </a:extLst>
          </p:cNvPr>
          <p:cNvSpPr txBox="1"/>
          <p:nvPr/>
        </p:nvSpPr>
        <p:spPr>
          <a:xfrm>
            <a:off x="5496449" y="2873835"/>
            <a:ext cx="696409" cy="369332"/>
          </a:xfrm>
          <a:prstGeom prst="rect">
            <a:avLst/>
          </a:prstGeom>
          <a:noFill/>
        </p:spPr>
        <p:txBody>
          <a:bodyPr wrap="none" rtlCol="0">
            <a:spAutoFit/>
          </a:bodyPr>
          <a:lstStyle/>
          <a:p>
            <a:r>
              <a:rPr lang="en-US" dirty="0">
                <a:solidFill>
                  <a:srgbClr val="00B050"/>
                </a:solidFill>
              </a:rPr>
              <a:t>Vitals</a:t>
            </a:r>
          </a:p>
        </p:txBody>
      </p:sp>
      <p:sp>
        <p:nvSpPr>
          <p:cNvPr id="72" name="TextBox 71">
            <a:extLst>
              <a:ext uri="{FF2B5EF4-FFF2-40B4-BE49-F238E27FC236}">
                <a16:creationId xmlns:a16="http://schemas.microsoft.com/office/drawing/2014/main" id="{31D15779-6D1A-422F-9D68-622CF4E1C076}"/>
              </a:ext>
            </a:extLst>
          </p:cNvPr>
          <p:cNvSpPr txBox="1"/>
          <p:nvPr/>
        </p:nvSpPr>
        <p:spPr>
          <a:xfrm>
            <a:off x="4754548" y="4091361"/>
            <a:ext cx="1430905" cy="369332"/>
          </a:xfrm>
          <a:prstGeom prst="rect">
            <a:avLst/>
          </a:prstGeom>
          <a:noFill/>
        </p:spPr>
        <p:txBody>
          <a:bodyPr wrap="none" rtlCol="0">
            <a:spAutoFit/>
          </a:bodyPr>
          <a:lstStyle/>
          <a:p>
            <a:r>
              <a:rPr lang="en-US" dirty="0">
                <a:solidFill>
                  <a:srgbClr val="00B050"/>
                </a:solidFill>
              </a:rPr>
              <a:t>Relationships</a:t>
            </a:r>
          </a:p>
        </p:txBody>
      </p:sp>
      <p:sp>
        <p:nvSpPr>
          <p:cNvPr id="73" name="TextBox 72">
            <a:extLst>
              <a:ext uri="{FF2B5EF4-FFF2-40B4-BE49-F238E27FC236}">
                <a16:creationId xmlns:a16="http://schemas.microsoft.com/office/drawing/2014/main" id="{C0D3B5BC-6F7F-4A88-87B5-7DFD5F8F0FF5}"/>
              </a:ext>
            </a:extLst>
          </p:cNvPr>
          <p:cNvSpPr txBox="1"/>
          <p:nvPr/>
        </p:nvSpPr>
        <p:spPr>
          <a:xfrm>
            <a:off x="5336106" y="2073319"/>
            <a:ext cx="861070" cy="369332"/>
          </a:xfrm>
          <a:prstGeom prst="rect">
            <a:avLst/>
          </a:prstGeom>
          <a:noFill/>
        </p:spPr>
        <p:txBody>
          <a:bodyPr wrap="none" rtlCol="0">
            <a:spAutoFit/>
          </a:bodyPr>
          <a:lstStyle/>
          <a:p>
            <a:pPr algn="r"/>
            <a:r>
              <a:rPr lang="en-US" dirty="0">
                <a:solidFill>
                  <a:srgbClr val="00B050"/>
                </a:solidFill>
              </a:rPr>
              <a:t>Groups</a:t>
            </a:r>
          </a:p>
        </p:txBody>
      </p:sp>
      <p:sp>
        <p:nvSpPr>
          <p:cNvPr id="76" name="Rectangle 75">
            <a:extLst>
              <a:ext uri="{FF2B5EF4-FFF2-40B4-BE49-F238E27FC236}">
                <a16:creationId xmlns:a16="http://schemas.microsoft.com/office/drawing/2014/main" id="{47988763-07D4-4879-8DD3-C5DE81553A10}"/>
              </a:ext>
            </a:extLst>
          </p:cNvPr>
          <p:cNvSpPr/>
          <p:nvPr/>
        </p:nvSpPr>
        <p:spPr>
          <a:xfrm>
            <a:off x="541684" y="170990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C91F1D44-B855-447C-A42F-98C6E22BCF00}"/>
              </a:ext>
            </a:extLst>
          </p:cNvPr>
          <p:cNvSpPr/>
          <p:nvPr/>
        </p:nvSpPr>
        <p:spPr>
          <a:xfrm>
            <a:off x="535509" y="17075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B7999E3-F070-46E1-BECB-DA6A1BD3C148}"/>
              </a:ext>
            </a:extLst>
          </p:cNvPr>
          <p:cNvSpPr txBox="1"/>
          <p:nvPr/>
        </p:nvSpPr>
        <p:spPr>
          <a:xfrm>
            <a:off x="472446" y="1686522"/>
            <a:ext cx="1250731" cy="246221"/>
          </a:xfrm>
          <a:prstGeom prst="rect">
            <a:avLst/>
          </a:prstGeom>
          <a:noFill/>
        </p:spPr>
        <p:txBody>
          <a:bodyPr wrap="square" rtlCol="0">
            <a:spAutoFit/>
          </a:bodyPr>
          <a:lstStyle/>
          <a:p>
            <a:r>
              <a:rPr lang="en-US" sz="1000" dirty="0"/>
              <a:t>Henderson, Mrs.</a:t>
            </a:r>
          </a:p>
        </p:txBody>
      </p:sp>
      <p:sp>
        <p:nvSpPr>
          <p:cNvPr id="79" name="Rectangle 78">
            <a:extLst>
              <a:ext uri="{FF2B5EF4-FFF2-40B4-BE49-F238E27FC236}">
                <a16:creationId xmlns:a16="http://schemas.microsoft.com/office/drawing/2014/main" id="{8A1EF3ED-B72F-492C-942F-74613C8040CC}"/>
              </a:ext>
            </a:extLst>
          </p:cNvPr>
          <p:cNvSpPr/>
          <p:nvPr/>
        </p:nvSpPr>
        <p:spPr>
          <a:xfrm>
            <a:off x="543359" y="191254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E08F1BD3-0E36-4936-A11E-8530A5AB04EA}"/>
              </a:ext>
            </a:extLst>
          </p:cNvPr>
          <p:cNvSpPr/>
          <p:nvPr/>
        </p:nvSpPr>
        <p:spPr>
          <a:xfrm>
            <a:off x="537184" y="191018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1CAEFF7-82F8-4741-9182-2EB209596151}"/>
              </a:ext>
            </a:extLst>
          </p:cNvPr>
          <p:cNvSpPr txBox="1"/>
          <p:nvPr/>
        </p:nvSpPr>
        <p:spPr>
          <a:xfrm>
            <a:off x="474121" y="1889164"/>
            <a:ext cx="1250731" cy="246221"/>
          </a:xfrm>
          <a:prstGeom prst="rect">
            <a:avLst/>
          </a:prstGeom>
          <a:noFill/>
        </p:spPr>
        <p:txBody>
          <a:bodyPr wrap="square" rtlCol="0">
            <a:spAutoFit/>
          </a:bodyPr>
          <a:lstStyle/>
          <a:p>
            <a:r>
              <a:rPr lang="en-US" sz="1000" dirty="0"/>
              <a:t>Henderson, Olive m.</a:t>
            </a:r>
          </a:p>
        </p:txBody>
      </p:sp>
      <p:sp>
        <p:nvSpPr>
          <p:cNvPr id="82" name="Rectangle 81">
            <a:extLst>
              <a:ext uri="{FF2B5EF4-FFF2-40B4-BE49-F238E27FC236}">
                <a16:creationId xmlns:a16="http://schemas.microsoft.com/office/drawing/2014/main" id="{60336CDB-8B46-4ECD-B3FB-D7A36672F9A1}"/>
              </a:ext>
            </a:extLst>
          </p:cNvPr>
          <p:cNvSpPr/>
          <p:nvPr/>
        </p:nvSpPr>
        <p:spPr>
          <a:xfrm>
            <a:off x="8310734" y="5951987"/>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2DE36FE-7D5C-42CA-BA7E-68242206B11D}"/>
              </a:ext>
            </a:extLst>
          </p:cNvPr>
          <p:cNvSpPr/>
          <p:nvPr/>
        </p:nvSpPr>
        <p:spPr>
          <a:xfrm>
            <a:off x="8252118" y="16127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F6C4ACA-54CC-428E-B397-33EBCAF5345E}"/>
              </a:ext>
            </a:extLst>
          </p:cNvPr>
          <p:cNvSpPr/>
          <p:nvPr/>
        </p:nvSpPr>
        <p:spPr>
          <a:xfrm>
            <a:off x="8293986" y="5533305"/>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C14B6FCF-A3AA-4FAE-9DEB-BAC94001A771}"/>
              </a:ext>
            </a:extLst>
          </p:cNvPr>
          <p:cNvSpPr/>
          <p:nvPr/>
        </p:nvSpPr>
        <p:spPr>
          <a:xfrm>
            <a:off x="8255467" y="1907524"/>
            <a:ext cx="1039257" cy="9209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9FABDA5D-6E44-4D39-91D4-CFBEA273077B}"/>
              </a:ext>
            </a:extLst>
          </p:cNvPr>
          <p:cNvSpPr/>
          <p:nvPr/>
        </p:nvSpPr>
        <p:spPr>
          <a:xfrm>
            <a:off x="8297335" y="5134721"/>
            <a:ext cx="997390" cy="9042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3344BB01-F022-4483-9392-7445B17A6DCF}"/>
              </a:ext>
            </a:extLst>
          </p:cNvPr>
          <p:cNvSpPr/>
          <p:nvPr/>
        </p:nvSpPr>
        <p:spPr>
          <a:xfrm>
            <a:off x="8258817" y="2212323"/>
            <a:ext cx="804796" cy="987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2652E5A-76FB-4B98-AA1D-5E31214B54C6}"/>
              </a:ext>
            </a:extLst>
          </p:cNvPr>
          <p:cNvSpPr/>
          <p:nvPr/>
        </p:nvSpPr>
        <p:spPr>
          <a:xfrm>
            <a:off x="8280589" y="4746184"/>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A7BC428A-FA2A-4A19-B073-31266489C47D}"/>
              </a:ext>
            </a:extLst>
          </p:cNvPr>
          <p:cNvSpPr/>
          <p:nvPr/>
        </p:nvSpPr>
        <p:spPr>
          <a:xfrm>
            <a:off x="8272216" y="2517124"/>
            <a:ext cx="811494" cy="8539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452DDE6E-7019-48E8-A51B-79A837B88DF3}"/>
              </a:ext>
            </a:extLst>
          </p:cNvPr>
          <p:cNvSpPr/>
          <p:nvPr/>
        </p:nvSpPr>
        <p:spPr>
          <a:xfrm>
            <a:off x="8283938" y="4227019"/>
            <a:ext cx="819869" cy="937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B992E67E-89CC-413F-9831-4496FD20FA6D}"/>
              </a:ext>
            </a:extLst>
          </p:cNvPr>
          <p:cNvSpPr/>
          <p:nvPr/>
        </p:nvSpPr>
        <p:spPr>
          <a:xfrm>
            <a:off x="8255468" y="2821924"/>
            <a:ext cx="848339" cy="920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F1B779F-4880-4738-B087-BAC3323EF484}"/>
              </a:ext>
            </a:extLst>
          </p:cNvPr>
          <p:cNvSpPr/>
          <p:nvPr/>
        </p:nvSpPr>
        <p:spPr>
          <a:xfrm>
            <a:off x="8267191" y="3115001"/>
            <a:ext cx="1077776" cy="1004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729FED13-1F77-4297-B2D4-47C724B784D2}"/>
              </a:ext>
            </a:extLst>
          </p:cNvPr>
          <p:cNvSpPr/>
          <p:nvPr/>
        </p:nvSpPr>
        <p:spPr>
          <a:xfrm>
            <a:off x="8278914" y="3428175"/>
            <a:ext cx="1035908"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F63DDCAF-996F-40E0-96FC-C6BAE9BD0132}"/>
              </a:ext>
            </a:extLst>
          </p:cNvPr>
          <p:cNvSpPr/>
          <p:nvPr/>
        </p:nvSpPr>
        <p:spPr>
          <a:xfrm>
            <a:off x="8270541" y="3831784"/>
            <a:ext cx="1024184" cy="870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5100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F51B9-99A5-4A8D-B585-802391699DD4}"/>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5" name="TextBox 4">
            <a:extLst>
              <a:ext uri="{FF2B5EF4-FFF2-40B4-BE49-F238E27FC236}">
                <a16:creationId xmlns:a16="http://schemas.microsoft.com/office/drawing/2014/main" id="{B5D8464B-AAE3-45AB-9442-3E77048F170A}"/>
              </a:ext>
            </a:extLst>
          </p:cNvPr>
          <p:cNvSpPr txBox="1"/>
          <p:nvPr/>
        </p:nvSpPr>
        <p:spPr>
          <a:xfrm>
            <a:off x="2120199" y="653143"/>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pic>
        <p:nvPicPr>
          <p:cNvPr id="8" name="Picture 7">
            <a:extLst>
              <a:ext uri="{FF2B5EF4-FFF2-40B4-BE49-F238E27FC236}">
                <a16:creationId xmlns:a16="http://schemas.microsoft.com/office/drawing/2014/main" id="{38B2850A-A5BD-4053-BF03-1B3790C9C396}"/>
              </a:ext>
            </a:extLst>
          </p:cNvPr>
          <p:cNvPicPr>
            <a:picLocks noChangeAspect="1"/>
          </p:cNvPicPr>
          <p:nvPr/>
        </p:nvPicPr>
        <p:blipFill>
          <a:blip r:embed="rId3"/>
          <a:stretch>
            <a:fillRect/>
          </a:stretch>
        </p:blipFill>
        <p:spPr>
          <a:xfrm>
            <a:off x="391886" y="1095270"/>
            <a:ext cx="4757467" cy="5465699"/>
          </a:xfrm>
          <a:prstGeom prst="rect">
            <a:avLst/>
          </a:prstGeom>
        </p:spPr>
      </p:pic>
      <p:sp>
        <p:nvSpPr>
          <p:cNvPr id="7" name="TextBox 6">
            <a:extLst>
              <a:ext uri="{FF2B5EF4-FFF2-40B4-BE49-F238E27FC236}">
                <a16:creationId xmlns:a16="http://schemas.microsoft.com/office/drawing/2014/main" id="{2CFE8683-A8EA-492F-A321-DACFB4711BB0}"/>
              </a:ext>
            </a:extLst>
          </p:cNvPr>
          <p:cNvSpPr txBox="1"/>
          <p:nvPr/>
        </p:nvSpPr>
        <p:spPr>
          <a:xfrm>
            <a:off x="8074998" y="669114"/>
            <a:ext cx="1109196" cy="369332"/>
          </a:xfrm>
          <a:prstGeom prst="rect">
            <a:avLst/>
          </a:prstGeom>
          <a:noFill/>
        </p:spPr>
        <p:txBody>
          <a:bodyPr wrap="square" rtlCol="0">
            <a:spAutoFit/>
          </a:bodyPr>
          <a:lstStyle/>
          <a:p>
            <a:r>
              <a:rPr lang="en-US" dirty="0">
                <a:solidFill>
                  <a:srgbClr val="00B050"/>
                </a:solidFill>
              </a:rPr>
              <a:t>Individual</a:t>
            </a:r>
          </a:p>
        </p:txBody>
      </p:sp>
      <p:pic>
        <p:nvPicPr>
          <p:cNvPr id="4" name="Picture 3">
            <a:extLst>
              <a:ext uri="{FF2B5EF4-FFF2-40B4-BE49-F238E27FC236}">
                <a16:creationId xmlns:a16="http://schemas.microsoft.com/office/drawing/2014/main" id="{CBAD824E-D3C0-4009-9754-D5FADA5D8308}"/>
              </a:ext>
            </a:extLst>
          </p:cNvPr>
          <p:cNvPicPr>
            <a:picLocks noChangeAspect="1"/>
          </p:cNvPicPr>
          <p:nvPr/>
        </p:nvPicPr>
        <p:blipFill>
          <a:blip r:embed="rId4"/>
          <a:stretch>
            <a:fillRect/>
          </a:stretch>
        </p:blipFill>
        <p:spPr>
          <a:xfrm>
            <a:off x="5388001" y="1095274"/>
            <a:ext cx="6434805" cy="4703204"/>
          </a:xfrm>
          <a:prstGeom prst="rect">
            <a:avLst/>
          </a:prstGeom>
          <a:ln>
            <a:solidFill>
              <a:schemeClr val="tx1"/>
            </a:solidFill>
          </a:ln>
        </p:spPr>
      </p:pic>
    </p:spTree>
    <p:extLst>
      <p:ext uri="{BB962C8B-B14F-4D97-AF65-F5344CB8AC3E}">
        <p14:creationId xmlns:p14="http://schemas.microsoft.com/office/powerpoint/2010/main" val="1447786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7F1E98E6-374C-40C4-A43C-D1C8FD591A4A}"/>
              </a:ext>
            </a:extLst>
          </p:cNvPr>
          <p:cNvSpPr/>
          <p:nvPr/>
        </p:nvSpPr>
        <p:spPr>
          <a:xfrm>
            <a:off x="1765907" y="385858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51E40872-115D-4C5A-B4AB-F3FC80F667EF}"/>
              </a:ext>
            </a:extLst>
          </p:cNvPr>
          <p:cNvSpPr txBox="1"/>
          <p:nvPr/>
        </p:nvSpPr>
        <p:spPr>
          <a:xfrm>
            <a:off x="1696669" y="3835196"/>
            <a:ext cx="1250731" cy="246221"/>
          </a:xfrm>
          <a:prstGeom prst="rect">
            <a:avLst/>
          </a:prstGeom>
          <a:noFill/>
        </p:spPr>
        <p:txBody>
          <a:bodyPr wrap="square" rtlCol="0">
            <a:spAutoFit/>
          </a:bodyPr>
          <a:lstStyle/>
          <a:p>
            <a:r>
              <a:rPr lang="en-US" sz="1000" dirty="0"/>
              <a:t>Hampshire</a:t>
            </a:r>
          </a:p>
        </p:txBody>
      </p:sp>
      <p:sp>
        <p:nvSpPr>
          <p:cNvPr id="123" name="Rectangle 122">
            <a:extLst>
              <a:ext uri="{FF2B5EF4-FFF2-40B4-BE49-F238E27FC236}">
                <a16:creationId xmlns:a16="http://schemas.microsoft.com/office/drawing/2014/main" id="{56359B05-6769-41DC-BF26-D83B0C3A46A1}"/>
              </a:ext>
            </a:extLst>
          </p:cNvPr>
          <p:cNvSpPr/>
          <p:nvPr/>
        </p:nvSpPr>
        <p:spPr>
          <a:xfrm>
            <a:off x="548382" y="2299412"/>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0D4F2391-6196-4ED9-B8C8-2ECB27A33F0A}"/>
              </a:ext>
            </a:extLst>
          </p:cNvPr>
          <p:cNvSpPr txBox="1"/>
          <p:nvPr/>
        </p:nvSpPr>
        <p:spPr>
          <a:xfrm>
            <a:off x="479144" y="2276028"/>
            <a:ext cx="1250731" cy="246221"/>
          </a:xfrm>
          <a:prstGeom prst="rect">
            <a:avLst/>
          </a:prstGeom>
          <a:noFill/>
        </p:spPr>
        <p:txBody>
          <a:bodyPr wrap="square" rtlCol="0">
            <a:spAutoFit/>
          </a:bodyPr>
          <a:lstStyle/>
          <a:p>
            <a:r>
              <a:rPr lang="en-US" sz="1000" dirty="0"/>
              <a:t>Apr 17, 1845</a:t>
            </a:r>
          </a:p>
        </p:txBody>
      </p:sp>
      <p:sp>
        <p:nvSpPr>
          <p:cNvPr id="108" name="Rectangle 107">
            <a:extLst>
              <a:ext uri="{FF2B5EF4-FFF2-40B4-BE49-F238E27FC236}">
                <a16:creationId xmlns:a16="http://schemas.microsoft.com/office/drawing/2014/main" id="{541E568B-B630-4E3F-A76D-A9A27859F53F}"/>
              </a:ext>
            </a:extLst>
          </p:cNvPr>
          <p:cNvSpPr/>
          <p:nvPr/>
        </p:nvSpPr>
        <p:spPr>
          <a:xfrm>
            <a:off x="1769256" y="269631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E097B55B-EAA1-4D28-9C52-5752DEA02259}"/>
              </a:ext>
            </a:extLst>
          </p:cNvPr>
          <p:cNvSpPr txBox="1"/>
          <p:nvPr/>
        </p:nvSpPr>
        <p:spPr>
          <a:xfrm>
            <a:off x="1700018" y="2672934"/>
            <a:ext cx="1250731" cy="246221"/>
          </a:xfrm>
          <a:prstGeom prst="rect">
            <a:avLst/>
          </a:prstGeom>
          <a:noFill/>
        </p:spPr>
        <p:txBody>
          <a:bodyPr wrap="square" rtlCol="0">
            <a:spAutoFit/>
          </a:bodyPr>
          <a:lstStyle/>
          <a:p>
            <a:r>
              <a:rPr lang="en-US" sz="1000" dirty="0"/>
              <a:t>Hampshire</a:t>
            </a:r>
          </a:p>
        </p:txBody>
      </p:sp>
      <p:sp>
        <p:nvSpPr>
          <p:cNvPr id="100" name="Rectangle 99">
            <a:extLst>
              <a:ext uri="{FF2B5EF4-FFF2-40B4-BE49-F238E27FC236}">
                <a16:creationId xmlns:a16="http://schemas.microsoft.com/office/drawing/2014/main" id="{02C6D156-EEC2-43D7-AC17-11F8E4E4F88A}"/>
              </a:ext>
            </a:extLst>
          </p:cNvPr>
          <p:cNvSpPr/>
          <p:nvPr/>
        </p:nvSpPr>
        <p:spPr>
          <a:xfrm>
            <a:off x="2985108" y="346000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111C0552-CD6C-40B3-9AD0-EC8E251DE1BD}"/>
              </a:ext>
            </a:extLst>
          </p:cNvPr>
          <p:cNvSpPr txBox="1"/>
          <p:nvPr/>
        </p:nvSpPr>
        <p:spPr>
          <a:xfrm>
            <a:off x="2915870" y="3436618"/>
            <a:ext cx="1250731" cy="246221"/>
          </a:xfrm>
          <a:prstGeom prst="rect">
            <a:avLst/>
          </a:prstGeom>
          <a:noFill/>
        </p:spPr>
        <p:txBody>
          <a:bodyPr wrap="square" rtlCol="0">
            <a:spAutoFit/>
          </a:bodyPr>
          <a:lstStyle/>
          <a:p>
            <a:r>
              <a:rPr lang="en-US" sz="1000" dirty="0"/>
              <a:t>Hampshire</a:t>
            </a:r>
          </a:p>
        </p:txBody>
      </p:sp>
      <p:sp>
        <p:nvSpPr>
          <p:cNvPr id="95" name="Rectangle 94">
            <a:extLst>
              <a:ext uri="{FF2B5EF4-FFF2-40B4-BE49-F238E27FC236}">
                <a16:creationId xmlns:a16="http://schemas.microsoft.com/office/drawing/2014/main" id="{A10BD530-5863-4494-A7D8-A32A2EF7498B}"/>
              </a:ext>
            </a:extLst>
          </p:cNvPr>
          <p:cNvSpPr/>
          <p:nvPr/>
        </p:nvSpPr>
        <p:spPr>
          <a:xfrm>
            <a:off x="551732" y="3247313"/>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B74C83E-F588-4BBD-9B60-44D8F585D77B}"/>
              </a:ext>
            </a:extLst>
          </p:cNvPr>
          <p:cNvSpPr txBox="1"/>
          <p:nvPr/>
        </p:nvSpPr>
        <p:spPr>
          <a:xfrm>
            <a:off x="482494" y="3223929"/>
            <a:ext cx="1250731" cy="246221"/>
          </a:xfrm>
          <a:prstGeom prst="rect">
            <a:avLst/>
          </a:prstGeom>
          <a:noFill/>
        </p:spPr>
        <p:txBody>
          <a:bodyPr wrap="square" rtlCol="0">
            <a:spAutoFit/>
          </a:bodyPr>
          <a:lstStyle/>
          <a:p>
            <a:r>
              <a:rPr lang="en-US" sz="1000" dirty="0"/>
              <a:t>Oct 15, 1910</a:t>
            </a:r>
          </a:p>
        </p:txBody>
      </p:sp>
      <p:sp>
        <p:nvSpPr>
          <p:cNvPr id="51" name="Rectangle 50">
            <a:extLst>
              <a:ext uri="{FF2B5EF4-FFF2-40B4-BE49-F238E27FC236}">
                <a16:creationId xmlns:a16="http://schemas.microsoft.com/office/drawing/2014/main" id="{2661FD66-9E52-442D-B9FC-9AA1BA3917D8}"/>
              </a:ext>
            </a:extLst>
          </p:cNvPr>
          <p:cNvSpPr/>
          <p:nvPr/>
        </p:nvSpPr>
        <p:spPr>
          <a:xfrm>
            <a:off x="540009" y="118571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6DD3029-C47E-4A36-B426-62187DDEF032}"/>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5" name="Rectangle: Rounded Corners 4">
            <a:extLst>
              <a:ext uri="{FF2B5EF4-FFF2-40B4-BE49-F238E27FC236}">
                <a16:creationId xmlns:a16="http://schemas.microsoft.com/office/drawing/2014/main" id="{8A76D2B5-916C-45D4-97A1-FFCBA2B01110}"/>
              </a:ext>
            </a:extLst>
          </p:cNvPr>
          <p:cNvSpPr/>
          <p:nvPr/>
        </p:nvSpPr>
        <p:spPr>
          <a:xfrm>
            <a:off x="544628" y="52603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29E562-F887-464B-B7BE-F5A955C14D75}"/>
              </a:ext>
            </a:extLst>
          </p:cNvPr>
          <p:cNvSpPr txBox="1"/>
          <p:nvPr/>
        </p:nvSpPr>
        <p:spPr>
          <a:xfrm>
            <a:off x="500615" y="5239370"/>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7" name="Rectangle: Rounded Corners 6">
            <a:extLst>
              <a:ext uri="{FF2B5EF4-FFF2-40B4-BE49-F238E27FC236}">
                <a16:creationId xmlns:a16="http://schemas.microsoft.com/office/drawing/2014/main" id="{B9825B4D-D20F-4F6F-A4C0-A74910D3AA06}"/>
              </a:ext>
            </a:extLst>
          </p:cNvPr>
          <p:cNvSpPr/>
          <p:nvPr/>
        </p:nvSpPr>
        <p:spPr>
          <a:xfrm>
            <a:off x="1748588" y="52638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413264-5B21-4194-AF72-AE70DD6A06F5}"/>
              </a:ext>
            </a:extLst>
          </p:cNvPr>
          <p:cNvSpPr txBox="1"/>
          <p:nvPr/>
        </p:nvSpPr>
        <p:spPr>
          <a:xfrm>
            <a:off x="1685525" y="5242819"/>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9" name="Rectangle: Rounded Corners 8">
            <a:extLst>
              <a:ext uri="{FF2B5EF4-FFF2-40B4-BE49-F238E27FC236}">
                <a16:creationId xmlns:a16="http://schemas.microsoft.com/office/drawing/2014/main" id="{C7D865A7-7591-4B7D-9FDB-3A70476AAA67}"/>
              </a:ext>
            </a:extLst>
          </p:cNvPr>
          <p:cNvSpPr/>
          <p:nvPr/>
        </p:nvSpPr>
        <p:spPr>
          <a:xfrm>
            <a:off x="544047" y="49108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EA5098-FF14-4FCB-96BB-CED7A8DEBE12}"/>
              </a:ext>
            </a:extLst>
          </p:cNvPr>
          <p:cNvSpPr txBox="1"/>
          <p:nvPr/>
        </p:nvSpPr>
        <p:spPr>
          <a:xfrm>
            <a:off x="480984" y="4889839"/>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12" name="Arrow: Right 11">
            <a:extLst>
              <a:ext uri="{FF2B5EF4-FFF2-40B4-BE49-F238E27FC236}">
                <a16:creationId xmlns:a16="http://schemas.microsoft.com/office/drawing/2014/main" id="{F55793A4-805E-4888-A297-704E68E97CFD}"/>
              </a:ext>
            </a:extLst>
          </p:cNvPr>
          <p:cNvSpPr/>
          <p:nvPr/>
        </p:nvSpPr>
        <p:spPr>
          <a:xfrm rot="14603558">
            <a:off x="6791074" y="2965595"/>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861762E-F305-42C9-82FA-8C8C685AD6F8}"/>
              </a:ext>
            </a:extLst>
          </p:cNvPr>
          <p:cNvSpPr/>
          <p:nvPr/>
        </p:nvSpPr>
        <p:spPr>
          <a:xfrm>
            <a:off x="544649" y="24934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F1E23F-77CB-4225-BCE1-17FCB5D3ADE2}"/>
              </a:ext>
            </a:extLst>
          </p:cNvPr>
          <p:cNvSpPr txBox="1"/>
          <p:nvPr/>
        </p:nvSpPr>
        <p:spPr>
          <a:xfrm>
            <a:off x="493016" y="2472469"/>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5" name="Rectangle: Rounded Corners 14">
            <a:extLst>
              <a:ext uri="{FF2B5EF4-FFF2-40B4-BE49-F238E27FC236}">
                <a16:creationId xmlns:a16="http://schemas.microsoft.com/office/drawing/2014/main" id="{F077E850-C648-497C-83CB-69C6FD26DC7B}"/>
              </a:ext>
            </a:extLst>
          </p:cNvPr>
          <p:cNvSpPr/>
          <p:nvPr/>
        </p:nvSpPr>
        <p:spPr>
          <a:xfrm>
            <a:off x="1756229" y="28913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8E73BA-BF8A-453D-88DB-34A275205D2D}"/>
              </a:ext>
            </a:extLst>
          </p:cNvPr>
          <p:cNvSpPr txBox="1"/>
          <p:nvPr/>
        </p:nvSpPr>
        <p:spPr>
          <a:xfrm>
            <a:off x="1693166" y="2870325"/>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7" name="Rectangle: Rounded Corners 16">
            <a:extLst>
              <a:ext uri="{FF2B5EF4-FFF2-40B4-BE49-F238E27FC236}">
                <a16:creationId xmlns:a16="http://schemas.microsoft.com/office/drawing/2014/main" id="{9AF5C092-E5B4-4BDA-A665-B4BC8BCCCD10}"/>
              </a:ext>
            </a:extLst>
          </p:cNvPr>
          <p:cNvSpPr/>
          <p:nvPr/>
        </p:nvSpPr>
        <p:spPr>
          <a:xfrm>
            <a:off x="2967809" y="22984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32112D-5DD3-4A71-99D4-7275FAF34F64}"/>
              </a:ext>
            </a:extLst>
          </p:cNvPr>
          <p:cNvSpPr txBox="1"/>
          <p:nvPr/>
        </p:nvSpPr>
        <p:spPr>
          <a:xfrm>
            <a:off x="2904746" y="2277477"/>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 name="Rectangle: Rounded Corners 18">
            <a:extLst>
              <a:ext uri="{FF2B5EF4-FFF2-40B4-BE49-F238E27FC236}">
                <a16:creationId xmlns:a16="http://schemas.microsoft.com/office/drawing/2014/main" id="{446E609E-94B1-42E6-BD3A-4BDBE93673EA}"/>
              </a:ext>
            </a:extLst>
          </p:cNvPr>
          <p:cNvSpPr/>
          <p:nvPr/>
        </p:nvSpPr>
        <p:spPr>
          <a:xfrm>
            <a:off x="4167959" y="22984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C7D2B2F-70B2-412B-A72B-471CF0526CD6}"/>
              </a:ext>
            </a:extLst>
          </p:cNvPr>
          <p:cNvSpPr txBox="1"/>
          <p:nvPr/>
        </p:nvSpPr>
        <p:spPr>
          <a:xfrm>
            <a:off x="4104896" y="2277477"/>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1" name="Rectangle: Rounded Corners 20">
            <a:extLst>
              <a:ext uri="{FF2B5EF4-FFF2-40B4-BE49-F238E27FC236}">
                <a16:creationId xmlns:a16="http://schemas.microsoft.com/office/drawing/2014/main" id="{DCA1012A-64DB-4D40-8B1F-0C47BF39F82F}"/>
              </a:ext>
            </a:extLst>
          </p:cNvPr>
          <p:cNvSpPr/>
          <p:nvPr/>
        </p:nvSpPr>
        <p:spPr>
          <a:xfrm>
            <a:off x="546031" y="34489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1F6854F-5A6E-4FF0-BD74-8F951AAA016D}"/>
              </a:ext>
            </a:extLst>
          </p:cNvPr>
          <p:cNvSpPr txBox="1"/>
          <p:nvPr/>
        </p:nvSpPr>
        <p:spPr>
          <a:xfrm>
            <a:off x="482968" y="3427940"/>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3" name="Rectangle: Rounded Corners 22">
            <a:extLst>
              <a:ext uri="{FF2B5EF4-FFF2-40B4-BE49-F238E27FC236}">
                <a16:creationId xmlns:a16="http://schemas.microsoft.com/office/drawing/2014/main" id="{5F22F192-F4C2-4915-80F7-3D6158101DEE}"/>
              </a:ext>
            </a:extLst>
          </p:cNvPr>
          <p:cNvSpPr/>
          <p:nvPr/>
        </p:nvSpPr>
        <p:spPr>
          <a:xfrm>
            <a:off x="1757611" y="40619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53E330-DA12-4AC5-A8B5-45571786DEAF}"/>
              </a:ext>
            </a:extLst>
          </p:cNvPr>
          <p:cNvSpPr txBox="1"/>
          <p:nvPr/>
        </p:nvSpPr>
        <p:spPr>
          <a:xfrm>
            <a:off x="1694548" y="4040883"/>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5" name="Rectangle: Rounded Corners 24">
            <a:extLst>
              <a:ext uri="{FF2B5EF4-FFF2-40B4-BE49-F238E27FC236}">
                <a16:creationId xmlns:a16="http://schemas.microsoft.com/office/drawing/2014/main" id="{1D4D2589-3A9B-4533-AB64-44E251E9DC8D}"/>
              </a:ext>
            </a:extLst>
          </p:cNvPr>
          <p:cNvSpPr/>
          <p:nvPr/>
        </p:nvSpPr>
        <p:spPr>
          <a:xfrm>
            <a:off x="2980621" y="365997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986AD9-121C-468B-A1E5-875555E41782}"/>
              </a:ext>
            </a:extLst>
          </p:cNvPr>
          <p:cNvSpPr txBox="1"/>
          <p:nvPr/>
        </p:nvSpPr>
        <p:spPr>
          <a:xfrm>
            <a:off x="2917558" y="3638954"/>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7" name="Rectangle: Rounded Corners 26">
            <a:extLst>
              <a:ext uri="{FF2B5EF4-FFF2-40B4-BE49-F238E27FC236}">
                <a16:creationId xmlns:a16="http://schemas.microsoft.com/office/drawing/2014/main" id="{93A0E88D-EEFC-4CFA-B428-7FC5C0BA9FE7}"/>
              </a:ext>
            </a:extLst>
          </p:cNvPr>
          <p:cNvSpPr/>
          <p:nvPr/>
        </p:nvSpPr>
        <p:spPr>
          <a:xfrm>
            <a:off x="4184581" y="32618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162AB4-4845-4EA1-9CFE-4227BBCFDE9C}"/>
              </a:ext>
            </a:extLst>
          </p:cNvPr>
          <p:cNvSpPr txBox="1"/>
          <p:nvPr/>
        </p:nvSpPr>
        <p:spPr>
          <a:xfrm>
            <a:off x="4121518" y="3240828"/>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29" name="Rectangle: Rounded Corners 28">
            <a:extLst>
              <a:ext uri="{FF2B5EF4-FFF2-40B4-BE49-F238E27FC236}">
                <a16:creationId xmlns:a16="http://schemas.microsoft.com/office/drawing/2014/main" id="{3CE361DA-712F-41F1-91F3-71A161E8C8AB}"/>
              </a:ext>
            </a:extLst>
          </p:cNvPr>
          <p:cNvSpPr/>
          <p:nvPr/>
        </p:nvSpPr>
        <p:spPr>
          <a:xfrm>
            <a:off x="1765833" y="45619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9B58EB-EE3B-473F-B394-9E6B65A41F27}"/>
              </a:ext>
            </a:extLst>
          </p:cNvPr>
          <p:cNvSpPr txBox="1"/>
          <p:nvPr/>
        </p:nvSpPr>
        <p:spPr>
          <a:xfrm>
            <a:off x="1702770" y="4540939"/>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1" name="Rectangle: Rounded Corners 30">
            <a:extLst>
              <a:ext uri="{FF2B5EF4-FFF2-40B4-BE49-F238E27FC236}">
                <a16:creationId xmlns:a16="http://schemas.microsoft.com/office/drawing/2014/main" id="{304FA775-9D7F-46AC-BFB6-D25C3B6E28BC}"/>
              </a:ext>
            </a:extLst>
          </p:cNvPr>
          <p:cNvSpPr/>
          <p:nvPr/>
        </p:nvSpPr>
        <p:spPr>
          <a:xfrm>
            <a:off x="546633" y="45639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A565474-EC5D-4FF4-99AF-07E500BCAD41}"/>
              </a:ext>
            </a:extLst>
          </p:cNvPr>
          <p:cNvSpPr txBox="1"/>
          <p:nvPr/>
        </p:nvSpPr>
        <p:spPr>
          <a:xfrm>
            <a:off x="483570" y="4542944"/>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3" name="Rectangle: Rounded Corners 32">
            <a:extLst>
              <a:ext uri="{FF2B5EF4-FFF2-40B4-BE49-F238E27FC236}">
                <a16:creationId xmlns:a16="http://schemas.microsoft.com/office/drawing/2014/main" id="{4D4760B3-61E7-4D79-9378-CD49ED85D8B4}"/>
              </a:ext>
            </a:extLst>
          </p:cNvPr>
          <p:cNvSpPr/>
          <p:nvPr/>
        </p:nvSpPr>
        <p:spPr>
          <a:xfrm>
            <a:off x="2981223" y="45657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114201F-91DA-44AE-90AD-162B5CD50F62}"/>
              </a:ext>
            </a:extLst>
          </p:cNvPr>
          <p:cNvSpPr txBox="1"/>
          <p:nvPr/>
        </p:nvSpPr>
        <p:spPr>
          <a:xfrm>
            <a:off x="2908535" y="4544749"/>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cxnSp>
        <p:nvCxnSpPr>
          <p:cNvPr id="37" name="Straight Connector 36">
            <a:extLst>
              <a:ext uri="{FF2B5EF4-FFF2-40B4-BE49-F238E27FC236}">
                <a16:creationId xmlns:a16="http://schemas.microsoft.com/office/drawing/2014/main" id="{481187AD-446B-4613-91BD-32DE1248605C}"/>
              </a:ext>
            </a:extLst>
          </p:cNvPr>
          <p:cNvCxnSpPr>
            <a:cxnSpLocks/>
          </p:cNvCxnSpPr>
          <p:nvPr/>
        </p:nvCxnSpPr>
        <p:spPr>
          <a:xfrm>
            <a:off x="393356" y="2126839"/>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28E039-9865-4180-AF3E-E0F98DF8B2A7}"/>
              </a:ext>
            </a:extLst>
          </p:cNvPr>
          <p:cNvCxnSpPr>
            <a:cxnSpLocks/>
          </p:cNvCxnSpPr>
          <p:nvPr/>
        </p:nvCxnSpPr>
        <p:spPr>
          <a:xfrm>
            <a:off x="393356" y="4382326"/>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552944-2DE1-4C4E-ACAC-B5694028AD74}"/>
              </a:ext>
            </a:extLst>
          </p:cNvPr>
          <p:cNvCxnSpPr>
            <a:cxnSpLocks/>
          </p:cNvCxnSpPr>
          <p:nvPr/>
        </p:nvCxnSpPr>
        <p:spPr>
          <a:xfrm>
            <a:off x="358477" y="5598216"/>
            <a:ext cx="5715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025D1C3-9C6D-4433-8B37-3B7FE373779B}"/>
              </a:ext>
            </a:extLst>
          </p:cNvPr>
          <p:cNvPicPr>
            <a:picLocks noChangeAspect="1"/>
          </p:cNvPicPr>
          <p:nvPr/>
        </p:nvPicPr>
        <p:blipFill>
          <a:blip r:embed="rId3"/>
          <a:stretch>
            <a:fillRect/>
          </a:stretch>
        </p:blipFill>
        <p:spPr>
          <a:xfrm>
            <a:off x="7738782" y="622998"/>
            <a:ext cx="3873495" cy="6064180"/>
          </a:xfrm>
          <a:prstGeom prst="rect">
            <a:avLst/>
          </a:prstGeom>
        </p:spPr>
      </p:pic>
      <p:sp>
        <p:nvSpPr>
          <p:cNvPr id="47" name="Rectangle: Rounded Corners 46">
            <a:extLst>
              <a:ext uri="{FF2B5EF4-FFF2-40B4-BE49-F238E27FC236}">
                <a16:creationId xmlns:a16="http://schemas.microsoft.com/office/drawing/2014/main" id="{92A6147A-7DED-4CA1-B480-99D846932A6E}"/>
              </a:ext>
            </a:extLst>
          </p:cNvPr>
          <p:cNvSpPr/>
          <p:nvPr/>
        </p:nvSpPr>
        <p:spPr>
          <a:xfrm>
            <a:off x="539319" y="17978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0FB6904-B299-4762-BC14-6D786427280A}"/>
              </a:ext>
            </a:extLst>
          </p:cNvPr>
          <p:cNvSpPr txBox="1"/>
          <p:nvPr/>
        </p:nvSpPr>
        <p:spPr>
          <a:xfrm>
            <a:off x="476256" y="1776876"/>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49" name="Rectangle: Rounded Corners 48">
            <a:extLst>
              <a:ext uri="{FF2B5EF4-FFF2-40B4-BE49-F238E27FC236}">
                <a16:creationId xmlns:a16="http://schemas.microsoft.com/office/drawing/2014/main" id="{795C20DF-4FFB-445A-A063-6AF5158216BF}"/>
              </a:ext>
            </a:extLst>
          </p:cNvPr>
          <p:cNvSpPr/>
          <p:nvPr/>
        </p:nvSpPr>
        <p:spPr>
          <a:xfrm>
            <a:off x="533834" y="11833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9217E0F-E33F-44F1-A4AB-8445B3216B6A}"/>
              </a:ext>
            </a:extLst>
          </p:cNvPr>
          <p:cNvSpPr txBox="1"/>
          <p:nvPr/>
        </p:nvSpPr>
        <p:spPr>
          <a:xfrm>
            <a:off x="470771" y="1162330"/>
            <a:ext cx="1250731" cy="246221"/>
          </a:xfrm>
          <a:prstGeom prst="rect">
            <a:avLst/>
          </a:prstGeom>
          <a:noFill/>
        </p:spPr>
        <p:txBody>
          <a:bodyPr wrap="square" rtlCol="0">
            <a:spAutoFit/>
          </a:bodyPr>
          <a:lstStyle/>
          <a:p>
            <a:r>
              <a:rPr lang="en-US" sz="1000" dirty="0"/>
              <a:t>Henderson, Lottie</a:t>
            </a:r>
          </a:p>
        </p:txBody>
      </p:sp>
      <p:sp>
        <p:nvSpPr>
          <p:cNvPr id="71" name="Rectangle 70">
            <a:extLst>
              <a:ext uri="{FF2B5EF4-FFF2-40B4-BE49-F238E27FC236}">
                <a16:creationId xmlns:a16="http://schemas.microsoft.com/office/drawing/2014/main" id="{F364C937-7F91-4D56-802C-56DE1271363B}"/>
              </a:ext>
            </a:extLst>
          </p:cNvPr>
          <p:cNvSpPr/>
          <p:nvPr/>
        </p:nvSpPr>
        <p:spPr>
          <a:xfrm>
            <a:off x="8248769" y="13079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31D15779-6D1A-422F-9D68-622CF4E1C076}"/>
              </a:ext>
            </a:extLst>
          </p:cNvPr>
          <p:cNvSpPr txBox="1"/>
          <p:nvPr/>
        </p:nvSpPr>
        <p:spPr>
          <a:xfrm rot="16200000">
            <a:off x="-530788" y="4794744"/>
            <a:ext cx="1430905" cy="369332"/>
          </a:xfrm>
          <a:prstGeom prst="rect">
            <a:avLst/>
          </a:prstGeom>
          <a:noFill/>
        </p:spPr>
        <p:txBody>
          <a:bodyPr wrap="none" rtlCol="0">
            <a:spAutoFit/>
          </a:bodyPr>
          <a:lstStyle/>
          <a:p>
            <a:r>
              <a:rPr lang="en-US" dirty="0">
                <a:solidFill>
                  <a:srgbClr val="00B050"/>
                </a:solidFill>
              </a:rPr>
              <a:t>Relationships</a:t>
            </a:r>
          </a:p>
        </p:txBody>
      </p:sp>
      <p:sp>
        <p:nvSpPr>
          <p:cNvPr id="76" name="Rectangle 75">
            <a:extLst>
              <a:ext uri="{FF2B5EF4-FFF2-40B4-BE49-F238E27FC236}">
                <a16:creationId xmlns:a16="http://schemas.microsoft.com/office/drawing/2014/main" id="{47988763-07D4-4879-8DD3-C5DE81553A10}"/>
              </a:ext>
            </a:extLst>
          </p:cNvPr>
          <p:cNvSpPr/>
          <p:nvPr/>
        </p:nvSpPr>
        <p:spPr>
          <a:xfrm>
            <a:off x="541684" y="138835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C91F1D44-B855-447C-A42F-98C6E22BCF00}"/>
              </a:ext>
            </a:extLst>
          </p:cNvPr>
          <p:cNvSpPr/>
          <p:nvPr/>
        </p:nvSpPr>
        <p:spPr>
          <a:xfrm>
            <a:off x="535509" y="13859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B7999E3-F070-46E1-BECB-DA6A1BD3C148}"/>
              </a:ext>
            </a:extLst>
          </p:cNvPr>
          <p:cNvSpPr txBox="1"/>
          <p:nvPr/>
        </p:nvSpPr>
        <p:spPr>
          <a:xfrm>
            <a:off x="472446" y="1364971"/>
            <a:ext cx="1250731" cy="246221"/>
          </a:xfrm>
          <a:prstGeom prst="rect">
            <a:avLst/>
          </a:prstGeom>
          <a:noFill/>
        </p:spPr>
        <p:txBody>
          <a:bodyPr wrap="square" rtlCol="0">
            <a:spAutoFit/>
          </a:bodyPr>
          <a:lstStyle/>
          <a:p>
            <a:r>
              <a:rPr lang="en-US" sz="1000" dirty="0"/>
              <a:t>Henderson, Mrs.</a:t>
            </a:r>
          </a:p>
        </p:txBody>
      </p:sp>
      <p:sp>
        <p:nvSpPr>
          <p:cNvPr id="79" name="Rectangle 78">
            <a:extLst>
              <a:ext uri="{FF2B5EF4-FFF2-40B4-BE49-F238E27FC236}">
                <a16:creationId xmlns:a16="http://schemas.microsoft.com/office/drawing/2014/main" id="{8A1EF3ED-B72F-492C-942F-74613C8040CC}"/>
              </a:ext>
            </a:extLst>
          </p:cNvPr>
          <p:cNvSpPr/>
          <p:nvPr/>
        </p:nvSpPr>
        <p:spPr>
          <a:xfrm>
            <a:off x="543359" y="159099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E08F1BD3-0E36-4936-A11E-8530A5AB04EA}"/>
              </a:ext>
            </a:extLst>
          </p:cNvPr>
          <p:cNvSpPr/>
          <p:nvPr/>
        </p:nvSpPr>
        <p:spPr>
          <a:xfrm>
            <a:off x="537184" y="15886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1CAEFF7-82F8-4741-9182-2EB209596151}"/>
              </a:ext>
            </a:extLst>
          </p:cNvPr>
          <p:cNvSpPr txBox="1"/>
          <p:nvPr/>
        </p:nvSpPr>
        <p:spPr>
          <a:xfrm>
            <a:off x="474121" y="1567613"/>
            <a:ext cx="1250731" cy="246221"/>
          </a:xfrm>
          <a:prstGeom prst="rect">
            <a:avLst/>
          </a:prstGeom>
          <a:noFill/>
        </p:spPr>
        <p:txBody>
          <a:bodyPr wrap="square" rtlCol="0">
            <a:spAutoFit/>
          </a:bodyPr>
          <a:lstStyle/>
          <a:p>
            <a:r>
              <a:rPr lang="en-US" sz="1000" dirty="0"/>
              <a:t>Henderson, Olive m.</a:t>
            </a:r>
          </a:p>
        </p:txBody>
      </p:sp>
      <p:sp>
        <p:nvSpPr>
          <p:cNvPr id="82" name="Rectangle 81">
            <a:extLst>
              <a:ext uri="{FF2B5EF4-FFF2-40B4-BE49-F238E27FC236}">
                <a16:creationId xmlns:a16="http://schemas.microsoft.com/office/drawing/2014/main" id="{60336CDB-8B46-4ECD-B3FB-D7A36672F9A1}"/>
              </a:ext>
            </a:extLst>
          </p:cNvPr>
          <p:cNvSpPr/>
          <p:nvPr/>
        </p:nvSpPr>
        <p:spPr>
          <a:xfrm>
            <a:off x="8310734" y="5951987"/>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2DE36FE-7D5C-42CA-BA7E-68242206B11D}"/>
              </a:ext>
            </a:extLst>
          </p:cNvPr>
          <p:cNvSpPr/>
          <p:nvPr/>
        </p:nvSpPr>
        <p:spPr>
          <a:xfrm>
            <a:off x="8252118" y="16127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F6C4ACA-54CC-428E-B397-33EBCAF5345E}"/>
              </a:ext>
            </a:extLst>
          </p:cNvPr>
          <p:cNvSpPr/>
          <p:nvPr/>
        </p:nvSpPr>
        <p:spPr>
          <a:xfrm>
            <a:off x="8293986" y="5533305"/>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C14B6FCF-A3AA-4FAE-9DEB-BAC94001A771}"/>
              </a:ext>
            </a:extLst>
          </p:cNvPr>
          <p:cNvSpPr/>
          <p:nvPr/>
        </p:nvSpPr>
        <p:spPr>
          <a:xfrm>
            <a:off x="8255467" y="1907524"/>
            <a:ext cx="1039257" cy="9209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9FABDA5D-6E44-4D39-91D4-CFBEA273077B}"/>
              </a:ext>
            </a:extLst>
          </p:cNvPr>
          <p:cNvSpPr/>
          <p:nvPr/>
        </p:nvSpPr>
        <p:spPr>
          <a:xfrm>
            <a:off x="8297335" y="5134721"/>
            <a:ext cx="997390" cy="9042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3344BB01-F022-4483-9392-7445B17A6DCF}"/>
              </a:ext>
            </a:extLst>
          </p:cNvPr>
          <p:cNvSpPr/>
          <p:nvPr/>
        </p:nvSpPr>
        <p:spPr>
          <a:xfrm>
            <a:off x="8258817" y="2212323"/>
            <a:ext cx="804796" cy="987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2652E5A-76FB-4B98-AA1D-5E31214B54C6}"/>
              </a:ext>
            </a:extLst>
          </p:cNvPr>
          <p:cNvSpPr/>
          <p:nvPr/>
        </p:nvSpPr>
        <p:spPr>
          <a:xfrm>
            <a:off x="8280589" y="4746184"/>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A7BC428A-FA2A-4A19-B073-31266489C47D}"/>
              </a:ext>
            </a:extLst>
          </p:cNvPr>
          <p:cNvSpPr/>
          <p:nvPr/>
        </p:nvSpPr>
        <p:spPr>
          <a:xfrm>
            <a:off x="8272216" y="2517124"/>
            <a:ext cx="811494" cy="8539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452DDE6E-7019-48E8-A51B-79A837B88DF3}"/>
              </a:ext>
            </a:extLst>
          </p:cNvPr>
          <p:cNvSpPr/>
          <p:nvPr/>
        </p:nvSpPr>
        <p:spPr>
          <a:xfrm>
            <a:off x="8283938" y="4227019"/>
            <a:ext cx="819869" cy="937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B992E67E-89CC-413F-9831-4496FD20FA6D}"/>
              </a:ext>
            </a:extLst>
          </p:cNvPr>
          <p:cNvSpPr/>
          <p:nvPr/>
        </p:nvSpPr>
        <p:spPr>
          <a:xfrm>
            <a:off x="8255468" y="2821924"/>
            <a:ext cx="848339" cy="920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F1B779F-4880-4738-B087-BAC3323EF484}"/>
              </a:ext>
            </a:extLst>
          </p:cNvPr>
          <p:cNvSpPr/>
          <p:nvPr/>
        </p:nvSpPr>
        <p:spPr>
          <a:xfrm>
            <a:off x="8267191" y="3115001"/>
            <a:ext cx="1077776" cy="1004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729FED13-1F77-4297-B2D4-47C724B784D2}"/>
              </a:ext>
            </a:extLst>
          </p:cNvPr>
          <p:cNvSpPr/>
          <p:nvPr/>
        </p:nvSpPr>
        <p:spPr>
          <a:xfrm>
            <a:off x="8278914" y="3428175"/>
            <a:ext cx="1035908"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F63DDCAF-996F-40E0-96FC-C6BAE9BD0132}"/>
              </a:ext>
            </a:extLst>
          </p:cNvPr>
          <p:cNvSpPr/>
          <p:nvPr/>
        </p:nvSpPr>
        <p:spPr>
          <a:xfrm>
            <a:off x="8270541" y="3831784"/>
            <a:ext cx="1024184" cy="870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Rounded Corners 95">
            <a:extLst>
              <a:ext uri="{FF2B5EF4-FFF2-40B4-BE49-F238E27FC236}">
                <a16:creationId xmlns:a16="http://schemas.microsoft.com/office/drawing/2014/main" id="{0D7288A1-9112-4A12-AB30-74FCAE16FA3C}"/>
              </a:ext>
            </a:extLst>
          </p:cNvPr>
          <p:cNvSpPr/>
          <p:nvPr/>
        </p:nvSpPr>
        <p:spPr>
          <a:xfrm>
            <a:off x="545557" y="324494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72B9CE3-966D-4B15-8A37-6F78978ED017}"/>
              </a:ext>
            </a:extLst>
          </p:cNvPr>
          <p:cNvSpPr/>
          <p:nvPr/>
        </p:nvSpPr>
        <p:spPr>
          <a:xfrm>
            <a:off x="10270164" y="1279503"/>
            <a:ext cx="682540" cy="97121"/>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Rounded Corners 101">
            <a:extLst>
              <a:ext uri="{FF2B5EF4-FFF2-40B4-BE49-F238E27FC236}">
                <a16:creationId xmlns:a16="http://schemas.microsoft.com/office/drawing/2014/main" id="{D3A7ADF6-C09A-4002-B162-A706FCA1FC94}"/>
              </a:ext>
            </a:extLst>
          </p:cNvPr>
          <p:cNvSpPr/>
          <p:nvPr/>
        </p:nvSpPr>
        <p:spPr>
          <a:xfrm>
            <a:off x="2978933" y="34576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BBF0A2C-0526-4288-BCC5-6780E7B2AEE4}"/>
              </a:ext>
            </a:extLst>
          </p:cNvPr>
          <p:cNvSpPr/>
          <p:nvPr/>
        </p:nvSpPr>
        <p:spPr>
          <a:xfrm>
            <a:off x="9849808" y="2597513"/>
            <a:ext cx="510044" cy="105494"/>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2095AFED-B974-45D5-B8FB-36F4221128A7}"/>
              </a:ext>
            </a:extLst>
          </p:cNvPr>
          <p:cNvSpPr/>
          <p:nvPr/>
        </p:nvSpPr>
        <p:spPr>
          <a:xfrm>
            <a:off x="2976734" y="326070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541CA14C-ED6B-480B-A9E0-66C684A196E7}"/>
              </a:ext>
            </a:extLst>
          </p:cNvPr>
          <p:cNvSpPr txBox="1"/>
          <p:nvPr/>
        </p:nvSpPr>
        <p:spPr>
          <a:xfrm>
            <a:off x="2907496" y="3237325"/>
            <a:ext cx="1250731" cy="246221"/>
          </a:xfrm>
          <a:prstGeom prst="rect">
            <a:avLst/>
          </a:prstGeom>
          <a:noFill/>
        </p:spPr>
        <p:txBody>
          <a:bodyPr wrap="square" rtlCol="0">
            <a:spAutoFit/>
          </a:bodyPr>
          <a:lstStyle/>
          <a:p>
            <a:r>
              <a:rPr lang="en-US" sz="1000" dirty="0"/>
              <a:t>Wesley Chapel</a:t>
            </a:r>
          </a:p>
        </p:txBody>
      </p:sp>
      <p:sp>
        <p:nvSpPr>
          <p:cNvPr id="106" name="Rectangle: Rounded Corners 105">
            <a:extLst>
              <a:ext uri="{FF2B5EF4-FFF2-40B4-BE49-F238E27FC236}">
                <a16:creationId xmlns:a16="http://schemas.microsoft.com/office/drawing/2014/main" id="{9181BF9D-E762-43DA-BBD9-AEAE54F04437}"/>
              </a:ext>
            </a:extLst>
          </p:cNvPr>
          <p:cNvSpPr/>
          <p:nvPr/>
        </p:nvSpPr>
        <p:spPr>
          <a:xfrm>
            <a:off x="2970559" y="32583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B2D2F46-CBB3-4B67-9CFE-7F66BDDD4CFB}"/>
              </a:ext>
            </a:extLst>
          </p:cNvPr>
          <p:cNvSpPr/>
          <p:nvPr/>
        </p:nvSpPr>
        <p:spPr>
          <a:xfrm>
            <a:off x="10032352" y="4829922"/>
            <a:ext cx="719383" cy="9377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Rounded Corners 109">
            <a:extLst>
              <a:ext uri="{FF2B5EF4-FFF2-40B4-BE49-F238E27FC236}">
                <a16:creationId xmlns:a16="http://schemas.microsoft.com/office/drawing/2014/main" id="{9F0FE4A9-D595-4AE8-9E6F-1A1F1B3FA956}"/>
              </a:ext>
            </a:extLst>
          </p:cNvPr>
          <p:cNvSpPr/>
          <p:nvPr/>
        </p:nvSpPr>
        <p:spPr>
          <a:xfrm>
            <a:off x="1763081" y="26939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043E7ED-0C30-487A-8CA0-766F6E2AE1E5}"/>
              </a:ext>
            </a:extLst>
          </p:cNvPr>
          <p:cNvSpPr/>
          <p:nvPr/>
        </p:nvSpPr>
        <p:spPr>
          <a:xfrm>
            <a:off x="8975599" y="2617609"/>
            <a:ext cx="540190" cy="9544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699FF689-05AC-4160-A1B4-699D8952B5AA}"/>
              </a:ext>
            </a:extLst>
          </p:cNvPr>
          <p:cNvSpPr/>
          <p:nvPr/>
        </p:nvSpPr>
        <p:spPr>
          <a:xfrm>
            <a:off x="1760883" y="249702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18E64BF4-5701-4762-A485-F4787B27252E}"/>
              </a:ext>
            </a:extLst>
          </p:cNvPr>
          <p:cNvSpPr txBox="1"/>
          <p:nvPr/>
        </p:nvSpPr>
        <p:spPr>
          <a:xfrm>
            <a:off x="1691645" y="2473641"/>
            <a:ext cx="1250731" cy="246221"/>
          </a:xfrm>
          <a:prstGeom prst="rect">
            <a:avLst/>
          </a:prstGeom>
          <a:noFill/>
        </p:spPr>
        <p:txBody>
          <a:bodyPr wrap="square" rtlCol="0">
            <a:spAutoFit/>
          </a:bodyPr>
          <a:lstStyle/>
          <a:p>
            <a:r>
              <a:rPr lang="en-US" sz="1000" dirty="0"/>
              <a:t>Gore district</a:t>
            </a:r>
          </a:p>
        </p:txBody>
      </p:sp>
      <p:sp>
        <p:nvSpPr>
          <p:cNvPr id="114" name="Rectangle: Rounded Corners 113">
            <a:extLst>
              <a:ext uri="{FF2B5EF4-FFF2-40B4-BE49-F238E27FC236}">
                <a16:creationId xmlns:a16="http://schemas.microsoft.com/office/drawing/2014/main" id="{2374DEAE-1994-4FFA-9708-390056018BA0}"/>
              </a:ext>
            </a:extLst>
          </p:cNvPr>
          <p:cNvSpPr/>
          <p:nvPr/>
        </p:nvSpPr>
        <p:spPr>
          <a:xfrm>
            <a:off x="1754708" y="24946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0F651A8-CCB2-4FE8-99A8-D1BF05FCB362}"/>
              </a:ext>
            </a:extLst>
          </p:cNvPr>
          <p:cNvSpPr/>
          <p:nvPr/>
        </p:nvSpPr>
        <p:spPr>
          <a:xfrm>
            <a:off x="8384421" y="3222185"/>
            <a:ext cx="729434" cy="9377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7A4F207C-842E-4883-9166-405F72952BB7}"/>
              </a:ext>
            </a:extLst>
          </p:cNvPr>
          <p:cNvSpPr/>
          <p:nvPr/>
        </p:nvSpPr>
        <p:spPr>
          <a:xfrm>
            <a:off x="1762558" y="2297732"/>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4EEAD47F-E7C0-4852-9A21-CD168647620F}"/>
              </a:ext>
            </a:extLst>
          </p:cNvPr>
          <p:cNvSpPr txBox="1"/>
          <p:nvPr/>
        </p:nvSpPr>
        <p:spPr>
          <a:xfrm>
            <a:off x="1693320" y="2274348"/>
            <a:ext cx="1250731" cy="246221"/>
          </a:xfrm>
          <a:prstGeom prst="rect">
            <a:avLst/>
          </a:prstGeom>
          <a:noFill/>
        </p:spPr>
        <p:txBody>
          <a:bodyPr wrap="square" rtlCol="0">
            <a:spAutoFit/>
          </a:bodyPr>
          <a:lstStyle/>
          <a:p>
            <a:r>
              <a:rPr lang="en-US" sz="1000" dirty="0"/>
              <a:t>WV</a:t>
            </a:r>
          </a:p>
        </p:txBody>
      </p:sp>
      <p:sp>
        <p:nvSpPr>
          <p:cNvPr id="121" name="Rectangle: Rounded Corners 120">
            <a:extLst>
              <a:ext uri="{FF2B5EF4-FFF2-40B4-BE49-F238E27FC236}">
                <a16:creationId xmlns:a16="http://schemas.microsoft.com/office/drawing/2014/main" id="{5EB696F9-57B7-4710-B32E-6CDFA1B31C00}"/>
              </a:ext>
            </a:extLst>
          </p:cNvPr>
          <p:cNvSpPr/>
          <p:nvPr/>
        </p:nvSpPr>
        <p:spPr>
          <a:xfrm>
            <a:off x="1756383" y="22953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464BB4C-6122-4397-869B-D2B5887D5DB0}"/>
              </a:ext>
            </a:extLst>
          </p:cNvPr>
          <p:cNvSpPr/>
          <p:nvPr/>
        </p:nvSpPr>
        <p:spPr>
          <a:xfrm>
            <a:off x="8716017" y="4026053"/>
            <a:ext cx="156678" cy="9377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Rounded Corners 124">
            <a:extLst>
              <a:ext uri="{FF2B5EF4-FFF2-40B4-BE49-F238E27FC236}">
                <a16:creationId xmlns:a16="http://schemas.microsoft.com/office/drawing/2014/main" id="{2F31FA22-8225-49C2-9940-DCC376EAFFD2}"/>
              </a:ext>
            </a:extLst>
          </p:cNvPr>
          <p:cNvSpPr/>
          <p:nvPr/>
        </p:nvSpPr>
        <p:spPr>
          <a:xfrm>
            <a:off x="542207" y="22970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9A6C1316-1D12-426A-A349-373436BAEFF7}"/>
              </a:ext>
            </a:extLst>
          </p:cNvPr>
          <p:cNvSpPr/>
          <p:nvPr/>
        </p:nvSpPr>
        <p:spPr>
          <a:xfrm>
            <a:off x="8448062" y="4441383"/>
            <a:ext cx="675842" cy="80375"/>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Rounded Corners 128">
            <a:extLst>
              <a:ext uri="{FF2B5EF4-FFF2-40B4-BE49-F238E27FC236}">
                <a16:creationId xmlns:a16="http://schemas.microsoft.com/office/drawing/2014/main" id="{ABCD1744-3427-439A-8925-05D844C73253}"/>
              </a:ext>
            </a:extLst>
          </p:cNvPr>
          <p:cNvSpPr/>
          <p:nvPr/>
        </p:nvSpPr>
        <p:spPr>
          <a:xfrm>
            <a:off x="1759732" y="38562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437048C-2A4E-4F51-A965-2D7E4D1FEE34}"/>
              </a:ext>
            </a:extLst>
          </p:cNvPr>
          <p:cNvSpPr/>
          <p:nvPr/>
        </p:nvSpPr>
        <p:spPr>
          <a:xfrm>
            <a:off x="8208575" y="2634355"/>
            <a:ext cx="533491" cy="8874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F51D0680-3204-47ED-BE43-5355E77BAC8D}"/>
              </a:ext>
            </a:extLst>
          </p:cNvPr>
          <p:cNvSpPr/>
          <p:nvPr/>
        </p:nvSpPr>
        <p:spPr>
          <a:xfrm>
            <a:off x="1767582" y="3659288"/>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F5EA7177-525A-47BC-AC2A-660124CA692D}"/>
              </a:ext>
            </a:extLst>
          </p:cNvPr>
          <p:cNvSpPr txBox="1"/>
          <p:nvPr/>
        </p:nvSpPr>
        <p:spPr>
          <a:xfrm>
            <a:off x="1698344" y="3635904"/>
            <a:ext cx="1250731" cy="246221"/>
          </a:xfrm>
          <a:prstGeom prst="rect">
            <a:avLst/>
          </a:prstGeom>
          <a:noFill/>
        </p:spPr>
        <p:txBody>
          <a:bodyPr wrap="square" rtlCol="0">
            <a:spAutoFit/>
          </a:bodyPr>
          <a:lstStyle/>
          <a:p>
            <a:r>
              <a:rPr lang="en-US" sz="1000" dirty="0"/>
              <a:t>Hampshire</a:t>
            </a:r>
          </a:p>
        </p:txBody>
      </p:sp>
      <p:sp>
        <p:nvSpPr>
          <p:cNvPr id="133" name="Rectangle: Rounded Corners 132">
            <a:extLst>
              <a:ext uri="{FF2B5EF4-FFF2-40B4-BE49-F238E27FC236}">
                <a16:creationId xmlns:a16="http://schemas.microsoft.com/office/drawing/2014/main" id="{B768FCC6-B3E0-4D73-821F-4E64837DD881}"/>
              </a:ext>
            </a:extLst>
          </p:cNvPr>
          <p:cNvSpPr/>
          <p:nvPr/>
        </p:nvSpPr>
        <p:spPr>
          <a:xfrm>
            <a:off x="1761407" y="365692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09CC4247-0FD9-4EFA-A309-AA1AE989E928}"/>
              </a:ext>
            </a:extLst>
          </p:cNvPr>
          <p:cNvSpPr/>
          <p:nvPr/>
        </p:nvSpPr>
        <p:spPr>
          <a:xfrm>
            <a:off x="8240395" y="5248601"/>
            <a:ext cx="533491" cy="8874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03770312-D383-47C9-BE21-F9D9E737EA0A}"/>
              </a:ext>
            </a:extLst>
          </p:cNvPr>
          <p:cNvSpPr/>
          <p:nvPr/>
        </p:nvSpPr>
        <p:spPr>
          <a:xfrm>
            <a:off x="1769257" y="345999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C94A50C-0E3D-44AE-8CEB-F932DD9CD0B0}"/>
              </a:ext>
            </a:extLst>
          </p:cNvPr>
          <p:cNvSpPr txBox="1"/>
          <p:nvPr/>
        </p:nvSpPr>
        <p:spPr>
          <a:xfrm>
            <a:off x="1700019" y="3436612"/>
            <a:ext cx="1250731" cy="246221"/>
          </a:xfrm>
          <a:prstGeom prst="rect">
            <a:avLst/>
          </a:prstGeom>
          <a:noFill/>
        </p:spPr>
        <p:txBody>
          <a:bodyPr wrap="square" rtlCol="0">
            <a:spAutoFit/>
          </a:bodyPr>
          <a:lstStyle/>
          <a:p>
            <a:r>
              <a:rPr lang="en-US" sz="1000" dirty="0"/>
              <a:t>Springfield District</a:t>
            </a:r>
          </a:p>
        </p:txBody>
      </p:sp>
      <p:sp>
        <p:nvSpPr>
          <p:cNvPr id="137" name="Rectangle: Rounded Corners 136">
            <a:extLst>
              <a:ext uri="{FF2B5EF4-FFF2-40B4-BE49-F238E27FC236}">
                <a16:creationId xmlns:a16="http://schemas.microsoft.com/office/drawing/2014/main" id="{32C3C3CE-F7CB-4727-AC69-211D084625EB}"/>
              </a:ext>
            </a:extLst>
          </p:cNvPr>
          <p:cNvSpPr/>
          <p:nvPr/>
        </p:nvSpPr>
        <p:spPr>
          <a:xfrm>
            <a:off x="1763082" y="345763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5556443-1A6F-4179-80BA-1E61B3F15537}"/>
              </a:ext>
            </a:extLst>
          </p:cNvPr>
          <p:cNvSpPr/>
          <p:nvPr/>
        </p:nvSpPr>
        <p:spPr>
          <a:xfrm>
            <a:off x="1760884" y="3260703"/>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FBDA9243-1BC3-430F-B8A0-AC745371B6EE}"/>
              </a:ext>
            </a:extLst>
          </p:cNvPr>
          <p:cNvSpPr txBox="1"/>
          <p:nvPr/>
        </p:nvSpPr>
        <p:spPr>
          <a:xfrm>
            <a:off x="1691646" y="3237319"/>
            <a:ext cx="1250731" cy="246221"/>
          </a:xfrm>
          <a:prstGeom prst="rect">
            <a:avLst/>
          </a:prstGeom>
          <a:noFill/>
        </p:spPr>
        <p:txBody>
          <a:bodyPr wrap="square" rtlCol="0">
            <a:spAutoFit/>
          </a:bodyPr>
          <a:lstStyle/>
          <a:p>
            <a:r>
              <a:rPr lang="en-US" sz="1000" dirty="0"/>
              <a:t>Hampshire</a:t>
            </a:r>
          </a:p>
        </p:txBody>
      </p:sp>
      <p:sp>
        <p:nvSpPr>
          <p:cNvPr id="140" name="Rectangle: Rounded Corners 139">
            <a:extLst>
              <a:ext uri="{FF2B5EF4-FFF2-40B4-BE49-F238E27FC236}">
                <a16:creationId xmlns:a16="http://schemas.microsoft.com/office/drawing/2014/main" id="{ADA1A114-70EA-4C6D-AA52-F4719D6570DE}"/>
              </a:ext>
            </a:extLst>
          </p:cNvPr>
          <p:cNvSpPr/>
          <p:nvPr/>
        </p:nvSpPr>
        <p:spPr>
          <a:xfrm>
            <a:off x="1754709" y="32583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0B61854-EE1F-4C2B-AEB9-293E3FC54A5E}"/>
              </a:ext>
            </a:extLst>
          </p:cNvPr>
          <p:cNvSpPr/>
          <p:nvPr/>
        </p:nvSpPr>
        <p:spPr>
          <a:xfrm>
            <a:off x="8181779" y="4335877"/>
            <a:ext cx="1092850" cy="8539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03E57E07-9C25-494D-A6B2-E58C7185B6F8}"/>
              </a:ext>
            </a:extLst>
          </p:cNvPr>
          <p:cNvSpPr txBox="1"/>
          <p:nvPr/>
        </p:nvSpPr>
        <p:spPr>
          <a:xfrm rot="16200000">
            <a:off x="-155679" y="2904520"/>
            <a:ext cx="696409" cy="369332"/>
          </a:xfrm>
          <a:prstGeom prst="rect">
            <a:avLst/>
          </a:prstGeom>
          <a:noFill/>
        </p:spPr>
        <p:txBody>
          <a:bodyPr wrap="none" rtlCol="0">
            <a:spAutoFit/>
          </a:bodyPr>
          <a:lstStyle/>
          <a:p>
            <a:r>
              <a:rPr lang="en-US" dirty="0">
                <a:solidFill>
                  <a:srgbClr val="00B050"/>
                </a:solidFill>
              </a:rPr>
              <a:t>Vitals</a:t>
            </a:r>
          </a:p>
        </p:txBody>
      </p:sp>
    </p:spTree>
    <p:extLst>
      <p:ext uri="{BB962C8B-B14F-4D97-AF65-F5344CB8AC3E}">
        <p14:creationId xmlns:p14="http://schemas.microsoft.com/office/powerpoint/2010/main" val="1563696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F51B9-99A5-4A8D-B585-802391699DD4}"/>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7" name="TextBox 6">
            <a:extLst>
              <a:ext uri="{FF2B5EF4-FFF2-40B4-BE49-F238E27FC236}">
                <a16:creationId xmlns:a16="http://schemas.microsoft.com/office/drawing/2014/main" id="{2CFE8683-A8EA-492F-A321-DACFB4711BB0}"/>
              </a:ext>
            </a:extLst>
          </p:cNvPr>
          <p:cNvSpPr txBox="1"/>
          <p:nvPr/>
        </p:nvSpPr>
        <p:spPr>
          <a:xfrm>
            <a:off x="5542814" y="1231822"/>
            <a:ext cx="1109196" cy="369332"/>
          </a:xfrm>
          <a:prstGeom prst="rect">
            <a:avLst/>
          </a:prstGeom>
          <a:noFill/>
        </p:spPr>
        <p:txBody>
          <a:bodyPr wrap="square" rtlCol="0">
            <a:spAutoFit/>
          </a:bodyPr>
          <a:lstStyle/>
          <a:p>
            <a:r>
              <a:rPr lang="en-US" dirty="0">
                <a:solidFill>
                  <a:srgbClr val="00B050"/>
                </a:solidFill>
              </a:rPr>
              <a:t>Individual</a:t>
            </a:r>
          </a:p>
        </p:txBody>
      </p:sp>
      <p:pic>
        <p:nvPicPr>
          <p:cNvPr id="6" name="Picture 5">
            <a:extLst>
              <a:ext uri="{FF2B5EF4-FFF2-40B4-BE49-F238E27FC236}">
                <a16:creationId xmlns:a16="http://schemas.microsoft.com/office/drawing/2014/main" id="{AECBD581-2E31-4033-86BA-99C2908417E8}"/>
              </a:ext>
            </a:extLst>
          </p:cNvPr>
          <p:cNvPicPr>
            <a:picLocks noChangeAspect="1"/>
          </p:cNvPicPr>
          <p:nvPr/>
        </p:nvPicPr>
        <p:blipFill>
          <a:blip r:embed="rId3"/>
          <a:stretch>
            <a:fillRect/>
          </a:stretch>
        </p:blipFill>
        <p:spPr>
          <a:xfrm>
            <a:off x="742950" y="1704975"/>
            <a:ext cx="10706100" cy="3448050"/>
          </a:xfrm>
          <a:prstGeom prst="rect">
            <a:avLst/>
          </a:prstGeom>
          <a:ln>
            <a:solidFill>
              <a:schemeClr val="tx1"/>
            </a:solidFill>
          </a:ln>
        </p:spPr>
      </p:pic>
    </p:spTree>
    <p:extLst>
      <p:ext uri="{BB962C8B-B14F-4D97-AF65-F5344CB8AC3E}">
        <p14:creationId xmlns:p14="http://schemas.microsoft.com/office/powerpoint/2010/main" val="2848011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47897D1B-0E60-4405-B133-C7BAB77AFA0D}"/>
              </a:ext>
            </a:extLst>
          </p:cNvPr>
          <p:cNvSpPr/>
          <p:nvPr/>
        </p:nvSpPr>
        <p:spPr>
          <a:xfrm>
            <a:off x="1755859" y="5617055"/>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Box 156">
            <a:extLst>
              <a:ext uri="{FF2B5EF4-FFF2-40B4-BE49-F238E27FC236}">
                <a16:creationId xmlns:a16="http://schemas.microsoft.com/office/drawing/2014/main" id="{51588C63-DDE1-434A-887F-E1C9FD224054}"/>
              </a:ext>
            </a:extLst>
          </p:cNvPr>
          <p:cNvSpPr txBox="1"/>
          <p:nvPr/>
        </p:nvSpPr>
        <p:spPr>
          <a:xfrm>
            <a:off x="1686621" y="5593671"/>
            <a:ext cx="1250731" cy="246221"/>
          </a:xfrm>
          <a:prstGeom prst="rect">
            <a:avLst/>
          </a:prstGeom>
          <a:noFill/>
        </p:spPr>
        <p:txBody>
          <a:bodyPr wrap="square" rtlCol="0">
            <a:spAutoFit/>
          </a:bodyPr>
          <a:lstStyle/>
          <a:p>
            <a:r>
              <a:rPr lang="en-US" sz="1000" dirty="0"/>
              <a:t>Henderson, M.</a:t>
            </a:r>
          </a:p>
        </p:txBody>
      </p:sp>
      <p:sp>
        <p:nvSpPr>
          <p:cNvPr id="148" name="Rectangle 147">
            <a:extLst>
              <a:ext uri="{FF2B5EF4-FFF2-40B4-BE49-F238E27FC236}">
                <a16:creationId xmlns:a16="http://schemas.microsoft.com/office/drawing/2014/main" id="{E2DDD223-703E-4C56-9D51-C09E0713B2D5}"/>
              </a:ext>
            </a:extLst>
          </p:cNvPr>
          <p:cNvSpPr/>
          <p:nvPr/>
        </p:nvSpPr>
        <p:spPr>
          <a:xfrm>
            <a:off x="546708" y="5623754"/>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a16="http://schemas.microsoft.com/office/drawing/2014/main" id="{46CCD3BD-33C0-4067-9886-2A528315F4DA}"/>
              </a:ext>
            </a:extLst>
          </p:cNvPr>
          <p:cNvSpPr txBox="1"/>
          <p:nvPr/>
        </p:nvSpPr>
        <p:spPr>
          <a:xfrm>
            <a:off x="477470" y="5600370"/>
            <a:ext cx="1250731" cy="246221"/>
          </a:xfrm>
          <a:prstGeom prst="rect">
            <a:avLst/>
          </a:prstGeom>
          <a:noFill/>
        </p:spPr>
        <p:txBody>
          <a:bodyPr wrap="square" rtlCol="0">
            <a:spAutoFit/>
          </a:bodyPr>
          <a:lstStyle/>
          <a:p>
            <a:r>
              <a:rPr lang="en-US" sz="1000" dirty="0"/>
              <a:t>Henderson, Thos.</a:t>
            </a:r>
          </a:p>
        </p:txBody>
      </p:sp>
      <p:sp>
        <p:nvSpPr>
          <p:cNvPr id="145" name="Rectangle 144">
            <a:extLst>
              <a:ext uri="{FF2B5EF4-FFF2-40B4-BE49-F238E27FC236}">
                <a16:creationId xmlns:a16="http://schemas.microsoft.com/office/drawing/2014/main" id="{210BDE7F-CF40-495E-B1CB-2902CF4B00C9}"/>
              </a:ext>
            </a:extLst>
          </p:cNvPr>
          <p:cNvSpPr/>
          <p:nvPr/>
        </p:nvSpPr>
        <p:spPr>
          <a:xfrm>
            <a:off x="545033" y="4848352"/>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9A292DF6-F308-4D51-9E2B-7BFFBD40E3F9}"/>
              </a:ext>
            </a:extLst>
          </p:cNvPr>
          <p:cNvSpPr/>
          <p:nvPr/>
        </p:nvSpPr>
        <p:spPr>
          <a:xfrm>
            <a:off x="543358" y="4283967"/>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6B31F806-253F-4BF0-8938-D586AE34F053}"/>
              </a:ext>
            </a:extLst>
          </p:cNvPr>
          <p:cNvSpPr txBox="1"/>
          <p:nvPr/>
        </p:nvSpPr>
        <p:spPr>
          <a:xfrm>
            <a:off x="474120" y="4260583"/>
            <a:ext cx="1250731" cy="246221"/>
          </a:xfrm>
          <a:prstGeom prst="rect">
            <a:avLst/>
          </a:prstGeom>
          <a:noFill/>
        </p:spPr>
        <p:txBody>
          <a:bodyPr wrap="square" rtlCol="0">
            <a:spAutoFit/>
          </a:bodyPr>
          <a:lstStyle/>
          <a:p>
            <a:r>
              <a:rPr lang="en-US" sz="1000" dirty="0"/>
              <a:t>Henderson, Eliza</a:t>
            </a:r>
          </a:p>
        </p:txBody>
      </p:sp>
      <p:sp>
        <p:nvSpPr>
          <p:cNvPr id="127" name="Rectangle 126">
            <a:extLst>
              <a:ext uri="{FF2B5EF4-FFF2-40B4-BE49-F238E27FC236}">
                <a16:creationId xmlns:a16="http://schemas.microsoft.com/office/drawing/2014/main" id="{7F1E98E6-374C-40C4-A43C-D1C8FD591A4A}"/>
              </a:ext>
            </a:extLst>
          </p:cNvPr>
          <p:cNvSpPr/>
          <p:nvPr/>
        </p:nvSpPr>
        <p:spPr>
          <a:xfrm>
            <a:off x="1765907" y="3577227"/>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51E40872-115D-4C5A-B4AB-F3FC80F667EF}"/>
              </a:ext>
            </a:extLst>
          </p:cNvPr>
          <p:cNvSpPr txBox="1"/>
          <p:nvPr/>
        </p:nvSpPr>
        <p:spPr>
          <a:xfrm>
            <a:off x="1696669" y="3553843"/>
            <a:ext cx="1250731" cy="246221"/>
          </a:xfrm>
          <a:prstGeom prst="rect">
            <a:avLst/>
          </a:prstGeom>
          <a:noFill/>
        </p:spPr>
        <p:txBody>
          <a:bodyPr wrap="square" rtlCol="0">
            <a:spAutoFit/>
          </a:bodyPr>
          <a:lstStyle/>
          <a:p>
            <a:r>
              <a:rPr lang="en-US" sz="1000" dirty="0"/>
              <a:t>Hampshire</a:t>
            </a:r>
          </a:p>
        </p:txBody>
      </p:sp>
      <p:sp>
        <p:nvSpPr>
          <p:cNvPr id="123" name="Rectangle 122">
            <a:extLst>
              <a:ext uri="{FF2B5EF4-FFF2-40B4-BE49-F238E27FC236}">
                <a16:creationId xmlns:a16="http://schemas.microsoft.com/office/drawing/2014/main" id="{56359B05-6769-41DC-BF26-D83B0C3A46A1}"/>
              </a:ext>
            </a:extLst>
          </p:cNvPr>
          <p:cNvSpPr/>
          <p:nvPr/>
        </p:nvSpPr>
        <p:spPr>
          <a:xfrm>
            <a:off x="548382" y="2018059"/>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0D4F2391-6196-4ED9-B8C8-2ECB27A33F0A}"/>
              </a:ext>
            </a:extLst>
          </p:cNvPr>
          <p:cNvSpPr txBox="1"/>
          <p:nvPr/>
        </p:nvSpPr>
        <p:spPr>
          <a:xfrm>
            <a:off x="479144" y="1994675"/>
            <a:ext cx="1250731" cy="246221"/>
          </a:xfrm>
          <a:prstGeom prst="rect">
            <a:avLst/>
          </a:prstGeom>
          <a:noFill/>
        </p:spPr>
        <p:txBody>
          <a:bodyPr wrap="square" rtlCol="0">
            <a:spAutoFit/>
          </a:bodyPr>
          <a:lstStyle/>
          <a:p>
            <a:r>
              <a:rPr lang="en-US" sz="1000" dirty="0"/>
              <a:t>Apr 17, 1845</a:t>
            </a:r>
          </a:p>
        </p:txBody>
      </p:sp>
      <p:sp>
        <p:nvSpPr>
          <p:cNvPr id="108" name="Rectangle 107">
            <a:extLst>
              <a:ext uri="{FF2B5EF4-FFF2-40B4-BE49-F238E27FC236}">
                <a16:creationId xmlns:a16="http://schemas.microsoft.com/office/drawing/2014/main" id="{541E568B-B630-4E3F-A76D-A9A27859F53F}"/>
              </a:ext>
            </a:extLst>
          </p:cNvPr>
          <p:cNvSpPr/>
          <p:nvPr/>
        </p:nvSpPr>
        <p:spPr>
          <a:xfrm>
            <a:off x="1769256" y="2414965"/>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E097B55B-EAA1-4D28-9C52-5752DEA02259}"/>
              </a:ext>
            </a:extLst>
          </p:cNvPr>
          <p:cNvSpPr txBox="1"/>
          <p:nvPr/>
        </p:nvSpPr>
        <p:spPr>
          <a:xfrm>
            <a:off x="1700018" y="2391581"/>
            <a:ext cx="1250731" cy="246221"/>
          </a:xfrm>
          <a:prstGeom prst="rect">
            <a:avLst/>
          </a:prstGeom>
          <a:noFill/>
        </p:spPr>
        <p:txBody>
          <a:bodyPr wrap="square" rtlCol="0">
            <a:spAutoFit/>
          </a:bodyPr>
          <a:lstStyle/>
          <a:p>
            <a:r>
              <a:rPr lang="en-US" sz="1000" dirty="0"/>
              <a:t>Hampshire</a:t>
            </a:r>
          </a:p>
        </p:txBody>
      </p:sp>
      <p:sp>
        <p:nvSpPr>
          <p:cNvPr id="100" name="Rectangle 99">
            <a:extLst>
              <a:ext uri="{FF2B5EF4-FFF2-40B4-BE49-F238E27FC236}">
                <a16:creationId xmlns:a16="http://schemas.microsoft.com/office/drawing/2014/main" id="{02C6D156-EEC2-43D7-AC17-11F8E4E4F88A}"/>
              </a:ext>
            </a:extLst>
          </p:cNvPr>
          <p:cNvSpPr/>
          <p:nvPr/>
        </p:nvSpPr>
        <p:spPr>
          <a:xfrm>
            <a:off x="2985108" y="317864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111C0552-CD6C-40B3-9AD0-EC8E251DE1BD}"/>
              </a:ext>
            </a:extLst>
          </p:cNvPr>
          <p:cNvSpPr txBox="1"/>
          <p:nvPr/>
        </p:nvSpPr>
        <p:spPr>
          <a:xfrm>
            <a:off x="2915870" y="3155265"/>
            <a:ext cx="1250731" cy="246221"/>
          </a:xfrm>
          <a:prstGeom prst="rect">
            <a:avLst/>
          </a:prstGeom>
          <a:noFill/>
        </p:spPr>
        <p:txBody>
          <a:bodyPr wrap="square" rtlCol="0">
            <a:spAutoFit/>
          </a:bodyPr>
          <a:lstStyle/>
          <a:p>
            <a:r>
              <a:rPr lang="en-US" sz="1000" dirty="0"/>
              <a:t>Hampshire</a:t>
            </a:r>
          </a:p>
        </p:txBody>
      </p:sp>
      <p:sp>
        <p:nvSpPr>
          <p:cNvPr id="95" name="Rectangle 94">
            <a:extLst>
              <a:ext uri="{FF2B5EF4-FFF2-40B4-BE49-F238E27FC236}">
                <a16:creationId xmlns:a16="http://schemas.microsoft.com/office/drawing/2014/main" id="{A10BD530-5863-4494-A7D8-A32A2EF7498B}"/>
              </a:ext>
            </a:extLst>
          </p:cNvPr>
          <p:cNvSpPr/>
          <p:nvPr/>
        </p:nvSpPr>
        <p:spPr>
          <a:xfrm>
            <a:off x="551732" y="2965960"/>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B74C83E-F588-4BBD-9B60-44D8F585D77B}"/>
              </a:ext>
            </a:extLst>
          </p:cNvPr>
          <p:cNvSpPr txBox="1"/>
          <p:nvPr/>
        </p:nvSpPr>
        <p:spPr>
          <a:xfrm>
            <a:off x="482494" y="2942576"/>
            <a:ext cx="1250731" cy="246221"/>
          </a:xfrm>
          <a:prstGeom prst="rect">
            <a:avLst/>
          </a:prstGeom>
          <a:noFill/>
        </p:spPr>
        <p:txBody>
          <a:bodyPr wrap="square" rtlCol="0">
            <a:spAutoFit/>
          </a:bodyPr>
          <a:lstStyle/>
          <a:p>
            <a:r>
              <a:rPr lang="en-US" sz="1000" dirty="0"/>
              <a:t>Oct 15, 1910</a:t>
            </a:r>
          </a:p>
        </p:txBody>
      </p:sp>
      <p:sp>
        <p:nvSpPr>
          <p:cNvPr id="51" name="Rectangle 50">
            <a:extLst>
              <a:ext uri="{FF2B5EF4-FFF2-40B4-BE49-F238E27FC236}">
                <a16:creationId xmlns:a16="http://schemas.microsoft.com/office/drawing/2014/main" id="{2661FD66-9E52-442D-B9FC-9AA1BA3917D8}"/>
              </a:ext>
            </a:extLst>
          </p:cNvPr>
          <p:cNvSpPr/>
          <p:nvPr/>
        </p:nvSpPr>
        <p:spPr>
          <a:xfrm>
            <a:off x="540009" y="90436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6DD3029-C47E-4A36-B426-62187DDEF032}"/>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5" name="Rectangle: Rounded Corners 4">
            <a:extLst>
              <a:ext uri="{FF2B5EF4-FFF2-40B4-BE49-F238E27FC236}">
                <a16:creationId xmlns:a16="http://schemas.microsoft.com/office/drawing/2014/main" id="{8A76D2B5-916C-45D4-97A1-FFCBA2B01110}"/>
              </a:ext>
            </a:extLst>
          </p:cNvPr>
          <p:cNvSpPr/>
          <p:nvPr/>
        </p:nvSpPr>
        <p:spPr>
          <a:xfrm>
            <a:off x="544628" y="58130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29E562-F887-464B-B7BE-F5A955C14D75}"/>
              </a:ext>
            </a:extLst>
          </p:cNvPr>
          <p:cNvSpPr txBox="1"/>
          <p:nvPr/>
        </p:nvSpPr>
        <p:spPr>
          <a:xfrm>
            <a:off x="500615" y="5792030"/>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7" name="Rectangle: Rounded Corners 6">
            <a:extLst>
              <a:ext uri="{FF2B5EF4-FFF2-40B4-BE49-F238E27FC236}">
                <a16:creationId xmlns:a16="http://schemas.microsoft.com/office/drawing/2014/main" id="{B9825B4D-D20F-4F6F-A4C0-A74910D3AA06}"/>
              </a:ext>
            </a:extLst>
          </p:cNvPr>
          <p:cNvSpPr/>
          <p:nvPr/>
        </p:nvSpPr>
        <p:spPr>
          <a:xfrm>
            <a:off x="1748588" y="58164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413264-5B21-4194-AF72-AE70DD6A06F5}"/>
              </a:ext>
            </a:extLst>
          </p:cNvPr>
          <p:cNvSpPr txBox="1"/>
          <p:nvPr/>
        </p:nvSpPr>
        <p:spPr>
          <a:xfrm>
            <a:off x="1685525" y="5795479"/>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9" name="Rectangle: Rounded Corners 8">
            <a:extLst>
              <a:ext uri="{FF2B5EF4-FFF2-40B4-BE49-F238E27FC236}">
                <a16:creationId xmlns:a16="http://schemas.microsoft.com/office/drawing/2014/main" id="{C7D865A7-7591-4B7D-9FDB-3A70476AAA67}"/>
              </a:ext>
            </a:extLst>
          </p:cNvPr>
          <p:cNvSpPr/>
          <p:nvPr/>
        </p:nvSpPr>
        <p:spPr>
          <a:xfrm>
            <a:off x="544047" y="50515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EA5098-FF14-4FCB-96BB-CED7A8DEBE12}"/>
              </a:ext>
            </a:extLst>
          </p:cNvPr>
          <p:cNvSpPr txBox="1"/>
          <p:nvPr/>
        </p:nvSpPr>
        <p:spPr>
          <a:xfrm>
            <a:off x="480984" y="5030516"/>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12" name="Arrow: Right 11">
            <a:extLst>
              <a:ext uri="{FF2B5EF4-FFF2-40B4-BE49-F238E27FC236}">
                <a16:creationId xmlns:a16="http://schemas.microsoft.com/office/drawing/2014/main" id="{F55793A4-805E-4888-A297-704E68E97CFD}"/>
              </a:ext>
            </a:extLst>
          </p:cNvPr>
          <p:cNvSpPr/>
          <p:nvPr/>
        </p:nvSpPr>
        <p:spPr>
          <a:xfrm rot="14603558">
            <a:off x="6791074" y="493506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861762E-F305-42C9-82FA-8C8C685AD6F8}"/>
              </a:ext>
            </a:extLst>
          </p:cNvPr>
          <p:cNvSpPr/>
          <p:nvPr/>
        </p:nvSpPr>
        <p:spPr>
          <a:xfrm>
            <a:off x="544649" y="22121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F1E23F-77CB-4225-BCE1-17FCB5D3ADE2}"/>
              </a:ext>
            </a:extLst>
          </p:cNvPr>
          <p:cNvSpPr txBox="1"/>
          <p:nvPr/>
        </p:nvSpPr>
        <p:spPr>
          <a:xfrm>
            <a:off x="493016" y="2191116"/>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5" name="Rectangle: Rounded Corners 14">
            <a:extLst>
              <a:ext uri="{FF2B5EF4-FFF2-40B4-BE49-F238E27FC236}">
                <a16:creationId xmlns:a16="http://schemas.microsoft.com/office/drawing/2014/main" id="{F077E850-C648-497C-83CB-69C6FD26DC7B}"/>
              </a:ext>
            </a:extLst>
          </p:cNvPr>
          <p:cNvSpPr/>
          <p:nvPr/>
        </p:nvSpPr>
        <p:spPr>
          <a:xfrm>
            <a:off x="1756229" y="260999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8E73BA-BF8A-453D-88DB-34A275205D2D}"/>
              </a:ext>
            </a:extLst>
          </p:cNvPr>
          <p:cNvSpPr txBox="1"/>
          <p:nvPr/>
        </p:nvSpPr>
        <p:spPr>
          <a:xfrm>
            <a:off x="1693166" y="2588972"/>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7" name="Rectangle: Rounded Corners 16">
            <a:extLst>
              <a:ext uri="{FF2B5EF4-FFF2-40B4-BE49-F238E27FC236}">
                <a16:creationId xmlns:a16="http://schemas.microsoft.com/office/drawing/2014/main" id="{9AF5C092-E5B4-4BDA-A665-B4BC8BCCCD10}"/>
              </a:ext>
            </a:extLst>
          </p:cNvPr>
          <p:cNvSpPr/>
          <p:nvPr/>
        </p:nvSpPr>
        <p:spPr>
          <a:xfrm>
            <a:off x="2967809" y="20171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32112D-5DD3-4A71-99D4-7275FAF34F64}"/>
              </a:ext>
            </a:extLst>
          </p:cNvPr>
          <p:cNvSpPr txBox="1"/>
          <p:nvPr/>
        </p:nvSpPr>
        <p:spPr>
          <a:xfrm>
            <a:off x="2904746" y="1996124"/>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 name="Rectangle: Rounded Corners 18">
            <a:extLst>
              <a:ext uri="{FF2B5EF4-FFF2-40B4-BE49-F238E27FC236}">
                <a16:creationId xmlns:a16="http://schemas.microsoft.com/office/drawing/2014/main" id="{446E609E-94B1-42E6-BD3A-4BDBE93673EA}"/>
              </a:ext>
            </a:extLst>
          </p:cNvPr>
          <p:cNvSpPr/>
          <p:nvPr/>
        </p:nvSpPr>
        <p:spPr>
          <a:xfrm>
            <a:off x="4167959" y="20171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C7D2B2F-70B2-412B-A72B-471CF0526CD6}"/>
              </a:ext>
            </a:extLst>
          </p:cNvPr>
          <p:cNvSpPr txBox="1"/>
          <p:nvPr/>
        </p:nvSpPr>
        <p:spPr>
          <a:xfrm>
            <a:off x="4104896" y="1996124"/>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1" name="Rectangle: Rounded Corners 20">
            <a:extLst>
              <a:ext uri="{FF2B5EF4-FFF2-40B4-BE49-F238E27FC236}">
                <a16:creationId xmlns:a16="http://schemas.microsoft.com/office/drawing/2014/main" id="{DCA1012A-64DB-4D40-8B1F-0C47BF39F82F}"/>
              </a:ext>
            </a:extLst>
          </p:cNvPr>
          <p:cNvSpPr/>
          <p:nvPr/>
        </p:nvSpPr>
        <p:spPr>
          <a:xfrm>
            <a:off x="546031" y="31676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1F6854F-5A6E-4FF0-BD74-8F951AAA016D}"/>
              </a:ext>
            </a:extLst>
          </p:cNvPr>
          <p:cNvSpPr txBox="1"/>
          <p:nvPr/>
        </p:nvSpPr>
        <p:spPr>
          <a:xfrm>
            <a:off x="482968" y="314658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3" name="Rectangle: Rounded Corners 22">
            <a:extLst>
              <a:ext uri="{FF2B5EF4-FFF2-40B4-BE49-F238E27FC236}">
                <a16:creationId xmlns:a16="http://schemas.microsoft.com/office/drawing/2014/main" id="{5F22F192-F4C2-4915-80F7-3D6158101DEE}"/>
              </a:ext>
            </a:extLst>
          </p:cNvPr>
          <p:cNvSpPr/>
          <p:nvPr/>
        </p:nvSpPr>
        <p:spPr>
          <a:xfrm>
            <a:off x="1757611" y="37805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53E330-DA12-4AC5-A8B5-45571786DEAF}"/>
              </a:ext>
            </a:extLst>
          </p:cNvPr>
          <p:cNvSpPr txBox="1"/>
          <p:nvPr/>
        </p:nvSpPr>
        <p:spPr>
          <a:xfrm>
            <a:off x="1694548" y="3759530"/>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5" name="Rectangle: Rounded Corners 24">
            <a:extLst>
              <a:ext uri="{FF2B5EF4-FFF2-40B4-BE49-F238E27FC236}">
                <a16:creationId xmlns:a16="http://schemas.microsoft.com/office/drawing/2014/main" id="{1D4D2589-3A9B-4533-AB64-44E251E9DC8D}"/>
              </a:ext>
            </a:extLst>
          </p:cNvPr>
          <p:cNvSpPr/>
          <p:nvPr/>
        </p:nvSpPr>
        <p:spPr>
          <a:xfrm>
            <a:off x="2980621" y="33786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986AD9-121C-468B-A1E5-875555E41782}"/>
              </a:ext>
            </a:extLst>
          </p:cNvPr>
          <p:cNvSpPr txBox="1"/>
          <p:nvPr/>
        </p:nvSpPr>
        <p:spPr>
          <a:xfrm>
            <a:off x="2917558" y="335760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7" name="Rectangle: Rounded Corners 26">
            <a:extLst>
              <a:ext uri="{FF2B5EF4-FFF2-40B4-BE49-F238E27FC236}">
                <a16:creationId xmlns:a16="http://schemas.microsoft.com/office/drawing/2014/main" id="{93A0E88D-EEFC-4CFA-B428-7FC5C0BA9FE7}"/>
              </a:ext>
            </a:extLst>
          </p:cNvPr>
          <p:cNvSpPr/>
          <p:nvPr/>
        </p:nvSpPr>
        <p:spPr>
          <a:xfrm>
            <a:off x="4184581" y="298049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162AB4-4845-4EA1-9CFE-4227BBCFDE9C}"/>
              </a:ext>
            </a:extLst>
          </p:cNvPr>
          <p:cNvSpPr txBox="1"/>
          <p:nvPr/>
        </p:nvSpPr>
        <p:spPr>
          <a:xfrm>
            <a:off x="4121518" y="2959475"/>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29" name="Rectangle: Rounded Corners 28">
            <a:extLst>
              <a:ext uri="{FF2B5EF4-FFF2-40B4-BE49-F238E27FC236}">
                <a16:creationId xmlns:a16="http://schemas.microsoft.com/office/drawing/2014/main" id="{3CE361DA-712F-41F1-91F3-71A161E8C8AB}"/>
              </a:ext>
            </a:extLst>
          </p:cNvPr>
          <p:cNvSpPr/>
          <p:nvPr/>
        </p:nvSpPr>
        <p:spPr>
          <a:xfrm>
            <a:off x="1765833" y="42806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9B58EB-EE3B-473F-B394-9E6B65A41F27}"/>
              </a:ext>
            </a:extLst>
          </p:cNvPr>
          <p:cNvSpPr txBox="1"/>
          <p:nvPr/>
        </p:nvSpPr>
        <p:spPr>
          <a:xfrm>
            <a:off x="1702770" y="4259586"/>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1" name="Rectangle: Rounded Corners 30">
            <a:extLst>
              <a:ext uri="{FF2B5EF4-FFF2-40B4-BE49-F238E27FC236}">
                <a16:creationId xmlns:a16="http://schemas.microsoft.com/office/drawing/2014/main" id="{304FA775-9D7F-46AC-BFB6-D25C3B6E28BC}"/>
              </a:ext>
            </a:extLst>
          </p:cNvPr>
          <p:cNvSpPr/>
          <p:nvPr/>
        </p:nvSpPr>
        <p:spPr>
          <a:xfrm>
            <a:off x="546633" y="44936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A565474-EC5D-4FF4-99AF-07E500BCAD41}"/>
              </a:ext>
            </a:extLst>
          </p:cNvPr>
          <p:cNvSpPr txBox="1"/>
          <p:nvPr/>
        </p:nvSpPr>
        <p:spPr>
          <a:xfrm>
            <a:off x="483570" y="4472605"/>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3" name="Rectangle: Rounded Corners 32">
            <a:extLst>
              <a:ext uri="{FF2B5EF4-FFF2-40B4-BE49-F238E27FC236}">
                <a16:creationId xmlns:a16="http://schemas.microsoft.com/office/drawing/2014/main" id="{4D4760B3-61E7-4D79-9378-CD49ED85D8B4}"/>
              </a:ext>
            </a:extLst>
          </p:cNvPr>
          <p:cNvSpPr/>
          <p:nvPr/>
        </p:nvSpPr>
        <p:spPr>
          <a:xfrm>
            <a:off x="2981223" y="42844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114201F-91DA-44AE-90AD-162B5CD50F62}"/>
              </a:ext>
            </a:extLst>
          </p:cNvPr>
          <p:cNvSpPr txBox="1"/>
          <p:nvPr/>
        </p:nvSpPr>
        <p:spPr>
          <a:xfrm>
            <a:off x="2908535" y="4263396"/>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cxnSp>
        <p:nvCxnSpPr>
          <p:cNvPr id="37" name="Straight Connector 36">
            <a:extLst>
              <a:ext uri="{FF2B5EF4-FFF2-40B4-BE49-F238E27FC236}">
                <a16:creationId xmlns:a16="http://schemas.microsoft.com/office/drawing/2014/main" id="{481187AD-446B-4613-91BD-32DE1248605C}"/>
              </a:ext>
            </a:extLst>
          </p:cNvPr>
          <p:cNvCxnSpPr>
            <a:cxnSpLocks/>
          </p:cNvCxnSpPr>
          <p:nvPr/>
        </p:nvCxnSpPr>
        <p:spPr>
          <a:xfrm>
            <a:off x="393356" y="1845486"/>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28E039-9865-4180-AF3E-E0F98DF8B2A7}"/>
              </a:ext>
            </a:extLst>
          </p:cNvPr>
          <p:cNvCxnSpPr>
            <a:cxnSpLocks/>
          </p:cNvCxnSpPr>
          <p:nvPr/>
        </p:nvCxnSpPr>
        <p:spPr>
          <a:xfrm>
            <a:off x="393356" y="4100973"/>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552944-2DE1-4C4E-ACAC-B5694028AD74}"/>
              </a:ext>
            </a:extLst>
          </p:cNvPr>
          <p:cNvCxnSpPr>
            <a:cxnSpLocks/>
          </p:cNvCxnSpPr>
          <p:nvPr/>
        </p:nvCxnSpPr>
        <p:spPr>
          <a:xfrm>
            <a:off x="358477" y="6150876"/>
            <a:ext cx="5715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025D1C3-9C6D-4433-8B37-3B7FE373779B}"/>
              </a:ext>
            </a:extLst>
          </p:cNvPr>
          <p:cNvPicPr>
            <a:picLocks noChangeAspect="1"/>
          </p:cNvPicPr>
          <p:nvPr/>
        </p:nvPicPr>
        <p:blipFill>
          <a:blip r:embed="rId3"/>
          <a:stretch>
            <a:fillRect/>
          </a:stretch>
        </p:blipFill>
        <p:spPr>
          <a:xfrm>
            <a:off x="7738782" y="622998"/>
            <a:ext cx="3873495" cy="6064180"/>
          </a:xfrm>
          <a:prstGeom prst="rect">
            <a:avLst/>
          </a:prstGeom>
        </p:spPr>
      </p:pic>
      <p:sp>
        <p:nvSpPr>
          <p:cNvPr id="47" name="Rectangle: Rounded Corners 46">
            <a:extLst>
              <a:ext uri="{FF2B5EF4-FFF2-40B4-BE49-F238E27FC236}">
                <a16:creationId xmlns:a16="http://schemas.microsoft.com/office/drawing/2014/main" id="{92A6147A-7DED-4CA1-B480-99D846932A6E}"/>
              </a:ext>
            </a:extLst>
          </p:cNvPr>
          <p:cNvSpPr/>
          <p:nvPr/>
        </p:nvSpPr>
        <p:spPr>
          <a:xfrm>
            <a:off x="539319" y="15165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0FB6904-B299-4762-BC14-6D786427280A}"/>
              </a:ext>
            </a:extLst>
          </p:cNvPr>
          <p:cNvSpPr txBox="1"/>
          <p:nvPr/>
        </p:nvSpPr>
        <p:spPr>
          <a:xfrm>
            <a:off x="476256" y="149552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49" name="Rectangle: Rounded Corners 48">
            <a:extLst>
              <a:ext uri="{FF2B5EF4-FFF2-40B4-BE49-F238E27FC236}">
                <a16:creationId xmlns:a16="http://schemas.microsoft.com/office/drawing/2014/main" id="{795C20DF-4FFB-445A-A063-6AF5158216BF}"/>
              </a:ext>
            </a:extLst>
          </p:cNvPr>
          <p:cNvSpPr/>
          <p:nvPr/>
        </p:nvSpPr>
        <p:spPr>
          <a:xfrm>
            <a:off x="533834" y="9019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9217E0F-E33F-44F1-A4AB-8445B3216B6A}"/>
              </a:ext>
            </a:extLst>
          </p:cNvPr>
          <p:cNvSpPr txBox="1"/>
          <p:nvPr/>
        </p:nvSpPr>
        <p:spPr>
          <a:xfrm>
            <a:off x="470771" y="880977"/>
            <a:ext cx="1250731" cy="246221"/>
          </a:xfrm>
          <a:prstGeom prst="rect">
            <a:avLst/>
          </a:prstGeom>
          <a:noFill/>
        </p:spPr>
        <p:txBody>
          <a:bodyPr wrap="square" rtlCol="0">
            <a:spAutoFit/>
          </a:bodyPr>
          <a:lstStyle/>
          <a:p>
            <a:r>
              <a:rPr lang="en-US" sz="1000" dirty="0"/>
              <a:t>Henderson, Lottie</a:t>
            </a:r>
          </a:p>
        </p:txBody>
      </p:sp>
      <p:sp>
        <p:nvSpPr>
          <p:cNvPr id="71" name="Rectangle 70">
            <a:extLst>
              <a:ext uri="{FF2B5EF4-FFF2-40B4-BE49-F238E27FC236}">
                <a16:creationId xmlns:a16="http://schemas.microsoft.com/office/drawing/2014/main" id="{F364C937-7F91-4D56-802C-56DE1271363B}"/>
              </a:ext>
            </a:extLst>
          </p:cNvPr>
          <p:cNvSpPr/>
          <p:nvPr/>
        </p:nvSpPr>
        <p:spPr>
          <a:xfrm>
            <a:off x="8248769" y="13079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31D15779-6D1A-422F-9D68-622CF4E1C076}"/>
              </a:ext>
            </a:extLst>
          </p:cNvPr>
          <p:cNvSpPr txBox="1"/>
          <p:nvPr/>
        </p:nvSpPr>
        <p:spPr>
          <a:xfrm rot="16200000">
            <a:off x="-530788" y="4875129"/>
            <a:ext cx="1430905" cy="369332"/>
          </a:xfrm>
          <a:prstGeom prst="rect">
            <a:avLst/>
          </a:prstGeom>
          <a:noFill/>
        </p:spPr>
        <p:txBody>
          <a:bodyPr wrap="none" rtlCol="0">
            <a:spAutoFit/>
          </a:bodyPr>
          <a:lstStyle/>
          <a:p>
            <a:r>
              <a:rPr lang="en-US" dirty="0">
                <a:solidFill>
                  <a:srgbClr val="00B050"/>
                </a:solidFill>
              </a:rPr>
              <a:t>Relationships</a:t>
            </a:r>
          </a:p>
        </p:txBody>
      </p:sp>
      <p:sp>
        <p:nvSpPr>
          <p:cNvPr id="76" name="Rectangle 75">
            <a:extLst>
              <a:ext uri="{FF2B5EF4-FFF2-40B4-BE49-F238E27FC236}">
                <a16:creationId xmlns:a16="http://schemas.microsoft.com/office/drawing/2014/main" id="{47988763-07D4-4879-8DD3-C5DE81553A10}"/>
              </a:ext>
            </a:extLst>
          </p:cNvPr>
          <p:cNvSpPr/>
          <p:nvPr/>
        </p:nvSpPr>
        <p:spPr>
          <a:xfrm>
            <a:off x="541684" y="110700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C91F1D44-B855-447C-A42F-98C6E22BCF00}"/>
              </a:ext>
            </a:extLst>
          </p:cNvPr>
          <p:cNvSpPr/>
          <p:nvPr/>
        </p:nvSpPr>
        <p:spPr>
          <a:xfrm>
            <a:off x="535509" y="11046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B7999E3-F070-46E1-BECB-DA6A1BD3C148}"/>
              </a:ext>
            </a:extLst>
          </p:cNvPr>
          <p:cNvSpPr txBox="1"/>
          <p:nvPr/>
        </p:nvSpPr>
        <p:spPr>
          <a:xfrm>
            <a:off x="472446" y="1083618"/>
            <a:ext cx="1250731" cy="246221"/>
          </a:xfrm>
          <a:prstGeom prst="rect">
            <a:avLst/>
          </a:prstGeom>
          <a:noFill/>
        </p:spPr>
        <p:txBody>
          <a:bodyPr wrap="square" rtlCol="0">
            <a:spAutoFit/>
          </a:bodyPr>
          <a:lstStyle/>
          <a:p>
            <a:r>
              <a:rPr lang="en-US" sz="1000" dirty="0"/>
              <a:t>Henderson, Mrs.</a:t>
            </a:r>
          </a:p>
        </p:txBody>
      </p:sp>
      <p:sp>
        <p:nvSpPr>
          <p:cNvPr id="79" name="Rectangle 78">
            <a:extLst>
              <a:ext uri="{FF2B5EF4-FFF2-40B4-BE49-F238E27FC236}">
                <a16:creationId xmlns:a16="http://schemas.microsoft.com/office/drawing/2014/main" id="{8A1EF3ED-B72F-492C-942F-74613C8040CC}"/>
              </a:ext>
            </a:extLst>
          </p:cNvPr>
          <p:cNvSpPr/>
          <p:nvPr/>
        </p:nvSpPr>
        <p:spPr>
          <a:xfrm>
            <a:off x="543359" y="130964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E08F1BD3-0E36-4936-A11E-8530A5AB04EA}"/>
              </a:ext>
            </a:extLst>
          </p:cNvPr>
          <p:cNvSpPr/>
          <p:nvPr/>
        </p:nvSpPr>
        <p:spPr>
          <a:xfrm>
            <a:off x="537184" y="13072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1CAEFF7-82F8-4741-9182-2EB209596151}"/>
              </a:ext>
            </a:extLst>
          </p:cNvPr>
          <p:cNvSpPr txBox="1"/>
          <p:nvPr/>
        </p:nvSpPr>
        <p:spPr>
          <a:xfrm>
            <a:off x="474121" y="1286260"/>
            <a:ext cx="1250731" cy="246221"/>
          </a:xfrm>
          <a:prstGeom prst="rect">
            <a:avLst/>
          </a:prstGeom>
          <a:noFill/>
        </p:spPr>
        <p:txBody>
          <a:bodyPr wrap="square" rtlCol="0">
            <a:spAutoFit/>
          </a:bodyPr>
          <a:lstStyle/>
          <a:p>
            <a:r>
              <a:rPr lang="en-US" sz="1000" dirty="0"/>
              <a:t>Henderson, Olive m.</a:t>
            </a:r>
          </a:p>
        </p:txBody>
      </p:sp>
      <p:sp>
        <p:nvSpPr>
          <p:cNvPr id="82" name="Rectangle 81">
            <a:extLst>
              <a:ext uri="{FF2B5EF4-FFF2-40B4-BE49-F238E27FC236}">
                <a16:creationId xmlns:a16="http://schemas.microsoft.com/office/drawing/2014/main" id="{60336CDB-8B46-4ECD-B3FB-D7A36672F9A1}"/>
              </a:ext>
            </a:extLst>
          </p:cNvPr>
          <p:cNvSpPr/>
          <p:nvPr/>
        </p:nvSpPr>
        <p:spPr>
          <a:xfrm>
            <a:off x="8310734" y="5951987"/>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2DE36FE-7D5C-42CA-BA7E-68242206B11D}"/>
              </a:ext>
            </a:extLst>
          </p:cNvPr>
          <p:cNvSpPr/>
          <p:nvPr/>
        </p:nvSpPr>
        <p:spPr>
          <a:xfrm>
            <a:off x="8252118" y="1612773"/>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F6C4ACA-54CC-428E-B397-33EBCAF5345E}"/>
              </a:ext>
            </a:extLst>
          </p:cNvPr>
          <p:cNvSpPr/>
          <p:nvPr/>
        </p:nvSpPr>
        <p:spPr>
          <a:xfrm>
            <a:off x="8293986" y="5533305"/>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C14B6FCF-A3AA-4FAE-9DEB-BAC94001A771}"/>
              </a:ext>
            </a:extLst>
          </p:cNvPr>
          <p:cNvSpPr/>
          <p:nvPr/>
        </p:nvSpPr>
        <p:spPr>
          <a:xfrm>
            <a:off x="8255467" y="1907524"/>
            <a:ext cx="1039257" cy="9209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9FABDA5D-6E44-4D39-91D4-CFBEA273077B}"/>
              </a:ext>
            </a:extLst>
          </p:cNvPr>
          <p:cNvSpPr/>
          <p:nvPr/>
        </p:nvSpPr>
        <p:spPr>
          <a:xfrm>
            <a:off x="8297335" y="5134721"/>
            <a:ext cx="997390" cy="9042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3344BB01-F022-4483-9392-7445B17A6DCF}"/>
              </a:ext>
            </a:extLst>
          </p:cNvPr>
          <p:cNvSpPr/>
          <p:nvPr/>
        </p:nvSpPr>
        <p:spPr>
          <a:xfrm>
            <a:off x="8258817" y="2212323"/>
            <a:ext cx="804796" cy="987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2652E5A-76FB-4B98-AA1D-5E31214B54C6}"/>
              </a:ext>
            </a:extLst>
          </p:cNvPr>
          <p:cNvSpPr/>
          <p:nvPr/>
        </p:nvSpPr>
        <p:spPr>
          <a:xfrm>
            <a:off x="8280589" y="4746184"/>
            <a:ext cx="955522"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A7BC428A-FA2A-4A19-B073-31266489C47D}"/>
              </a:ext>
            </a:extLst>
          </p:cNvPr>
          <p:cNvSpPr/>
          <p:nvPr/>
        </p:nvSpPr>
        <p:spPr>
          <a:xfrm>
            <a:off x="8272216" y="2517124"/>
            <a:ext cx="811494" cy="8539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452DDE6E-7019-48E8-A51B-79A837B88DF3}"/>
              </a:ext>
            </a:extLst>
          </p:cNvPr>
          <p:cNvSpPr/>
          <p:nvPr/>
        </p:nvSpPr>
        <p:spPr>
          <a:xfrm>
            <a:off x="8283938" y="4227019"/>
            <a:ext cx="819869" cy="937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B992E67E-89CC-413F-9831-4496FD20FA6D}"/>
              </a:ext>
            </a:extLst>
          </p:cNvPr>
          <p:cNvSpPr/>
          <p:nvPr/>
        </p:nvSpPr>
        <p:spPr>
          <a:xfrm>
            <a:off x="8255468" y="2821924"/>
            <a:ext cx="848339" cy="920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F1B779F-4880-4738-B087-BAC3323EF484}"/>
              </a:ext>
            </a:extLst>
          </p:cNvPr>
          <p:cNvSpPr/>
          <p:nvPr/>
        </p:nvSpPr>
        <p:spPr>
          <a:xfrm>
            <a:off x="8267191" y="3115001"/>
            <a:ext cx="1077776" cy="10047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729FED13-1F77-4297-B2D4-47C724B784D2}"/>
              </a:ext>
            </a:extLst>
          </p:cNvPr>
          <p:cNvSpPr/>
          <p:nvPr/>
        </p:nvSpPr>
        <p:spPr>
          <a:xfrm>
            <a:off x="8278914" y="3428175"/>
            <a:ext cx="1035908" cy="887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F63DDCAF-996F-40E0-96FC-C6BAE9BD0132}"/>
              </a:ext>
            </a:extLst>
          </p:cNvPr>
          <p:cNvSpPr/>
          <p:nvPr/>
        </p:nvSpPr>
        <p:spPr>
          <a:xfrm>
            <a:off x="8270541" y="3831784"/>
            <a:ext cx="1024184" cy="870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Rounded Corners 95">
            <a:extLst>
              <a:ext uri="{FF2B5EF4-FFF2-40B4-BE49-F238E27FC236}">
                <a16:creationId xmlns:a16="http://schemas.microsoft.com/office/drawing/2014/main" id="{0D7288A1-9112-4A12-AB30-74FCAE16FA3C}"/>
              </a:ext>
            </a:extLst>
          </p:cNvPr>
          <p:cNvSpPr/>
          <p:nvPr/>
        </p:nvSpPr>
        <p:spPr>
          <a:xfrm>
            <a:off x="545557" y="29635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D3A7ADF6-C09A-4002-B162-A706FCA1FC94}"/>
              </a:ext>
            </a:extLst>
          </p:cNvPr>
          <p:cNvSpPr/>
          <p:nvPr/>
        </p:nvSpPr>
        <p:spPr>
          <a:xfrm>
            <a:off x="2978933" y="31762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2095AFED-B974-45D5-B8FB-36F4221128A7}"/>
              </a:ext>
            </a:extLst>
          </p:cNvPr>
          <p:cNvSpPr/>
          <p:nvPr/>
        </p:nvSpPr>
        <p:spPr>
          <a:xfrm>
            <a:off x="2976734" y="2979356"/>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541CA14C-ED6B-480B-A9E0-66C684A196E7}"/>
              </a:ext>
            </a:extLst>
          </p:cNvPr>
          <p:cNvSpPr txBox="1"/>
          <p:nvPr/>
        </p:nvSpPr>
        <p:spPr>
          <a:xfrm>
            <a:off x="2907496" y="2955972"/>
            <a:ext cx="1250731" cy="246221"/>
          </a:xfrm>
          <a:prstGeom prst="rect">
            <a:avLst/>
          </a:prstGeom>
          <a:noFill/>
        </p:spPr>
        <p:txBody>
          <a:bodyPr wrap="square" rtlCol="0">
            <a:spAutoFit/>
          </a:bodyPr>
          <a:lstStyle/>
          <a:p>
            <a:r>
              <a:rPr lang="en-US" sz="1000" dirty="0"/>
              <a:t>Wesley Chapel</a:t>
            </a:r>
          </a:p>
        </p:txBody>
      </p:sp>
      <p:sp>
        <p:nvSpPr>
          <p:cNvPr id="106" name="Rectangle: Rounded Corners 105">
            <a:extLst>
              <a:ext uri="{FF2B5EF4-FFF2-40B4-BE49-F238E27FC236}">
                <a16:creationId xmlns:a16="http://schemas.microsoft.com/office/drawing/2014/main" id="{9181BF9D-E762-43DA-BBD9-AEAE54F04437}"/>
              </a:ext>
            </a:extLst>
          </p:cNvPr>
          <p:cNvSpPr/>
          <p:nvPr/>
        </p:nvSpPr>
        <p:spPr>
          <a:xfrm>
            <a:off x="2970559" y="297699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9F0FE4A9-D595-4AE8-9E6F-1A1F1B3FA956}"/>
              </a:ext>
            </a:extLst>
          </p:cNvPr>
          <p:cNvSpPr/>
          <p:nvPr/>
        </p:nvSpPr>
        <p:spPr>
          <a:xfrm>
            <a:off x="1763081" y="24126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99FF689-05AC-4160-A1B4-699D8952B5AA}"/>
              </a:ext>
            </a:extLst>
          </p:cNvPr>
          <p:cNvSpPr/>
          <p:nvPr/>
        </p:nvSpPr>
        <p:spPr>
          <a:xfrm>
            <a:off x="1760883" y="2215672"/>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18E64BF4-5701-4762-A485-F4787B27252E}"/>
              </a:ext>
            </a:extLst>
          </p:cNvPr>
          <p:cNvSpPr txBox="1"/>
          <p:nvPr/>
        </p:nvSpPr>
        <p:spPr>
          <a:xfrm>
            <a:off x="1691645" y="2192288"/>
            <a:ext cx="1250731" cy="246221"/>
          </a:xfrm>
          <a:prstGeom prst="rect">
            <a:avLst/>
          </a:prstGeom>
          <a:noFill/>
        </p:spPr>
        <p:txBody>
          <a:bodyPr wrap="square" rtlCol="0">
            <a:spAutoFit/>
          </a:bodyPr>
          <a:lstStyle/>
          <a:p>
            <a:r>
              <a:rPr lang="en-US" sz="1000" dirty="0"/>
              <a:t>Gore district</a:t>
            </a:r>
          </a:p>
        </p:txBody>
      </p:sp>
      <p:sp>
        <p:nvSpPr>
          <p:cNvPr id="114" name="Rectangle: Rounded Corners 113">
            <a:extLst>
              <a:ext uri="{FF2B5EF4-FFF2-40B4-BE49-F238E27FC236}">
                <a16:creationId xmlns:a16="http://schemas.microsoft.com/office/drawing/2014/main" id="{2374DEAE-1994-4FFA-9708-390056018BA0}"/>
              </a:ext>
            </a:extLst>
          </p:cNvPr>
          <p:cNvSpPr/>
          <p:nvPr/>
        </p:nvSpPr>
        <p:spPr>
          <a:xfrm>
            <a:off x="1754708" y="22133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A4F207C-842E-4883-9166-405F72952BB7}"/>
              </a:ext>
            </a:extLst>
          </p:cNvPr>
          <p:cNvSpPr/>
          <p:nvPr/>
        </p:nvSpPr>
        <p:spPr>
          <a:xfrm>
            <a:off x="1762558" y="201637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4EEAD47F-E7C0-4852-9A21-CD168647620F}"/>
              </a:ext>
            </a:extLst>
          </p:cNvPr>
          <p:cNvSpPr txBox="1"/>
          <p:nvPr/>
        </p:nvSpPr>
        <p:spPr>
          <a:xfrm>
            <a:off x="1693320" y="1992995"/>
            <a:ext cx="1250731" cy="246221"/>
          </a:xfrm>
          <a:prstGeom prst="rect">
            <a:avLst/>
          </a:prstGeom>
          <a:noFill/>
        </p:spPr>
        <p:txBody>
          <a:bodyPr wrap="square" rtlCol="0">
            <a:spAutoFit/>
          </a:bodyPr>
          <a:lstStyle/>
          <a:p>
            <a:r>
              <a:rPr lang="en-US" sz="1000" dirty="0"/>
              <a:t>WV</a:t>
            </a:r>
          </a:p>
        </p:txBody>
      </p:sp>
      <p:sp>
        <p:nvSpPr>
          <p:cNvPr id="121" name="Rectangle: Rounded Corners 120">
            <a:extLst>
              <a:ext uri="{FF2B5EF4-FFF2-40B4-BE49-F238E27FC236}">
                <a16:creationId xmlns:a16="http://schemas.microsoft.com/office/drawing/2014/main" id="{5EB696F9-57B7-4710-B32E-6CDFA1B31C00}"/>
              </a:ext>
            </a:extLst>
          </p:cNvPr>
          <p:cNvSpPr/>
          <p:nvPr/>
        </p:nvSpPr>
        <p:spPr>
          <a:xfrm>
            <a:off x="1756383" y="20140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2F31FA22-8225-49C2-9940-DCC376EAFFD2}"/>
              </a:ext>
            </a:extLst>
          </p:cNvPr>
          <p:cNvSpPr/>
          <p:nvPr/>
        </p:nvSpPr>
        <p:spPr>
          <a:xfrm>
            <a:off x="542207" y="201569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ABCD1744-3427-439A-8925-05D844C73253}"/>
              </a:ext>
            </a:extLst>
          </p:cNvPr>
          <p:cNvSpPr/>
          <p:nvPr/>
        </p:nvSpPr>
        <p:spPr>
          <a:xfrm>
            <a:off x="1759732" y="35748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51D0680-3204-47ED-BE43-5355E77BAC8D}"/>
              </a:ext>
            </a:extLst>
          </p:cNvPr>
          <p:cNvSpPr/>
          <p:nvPr/>
        </p:nvSpPr>
        <p:spPr>
          <a:xfrm>
            <a:off x="1767582" y="3377935"/>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F5EA7177-525A-47BC-AC2A-660124CA692D}"/>
              </a:ext>
            </a:extLst>
          </p:cNvPr>
          <p:cNvSpPr txBox="1"/>
          <p:nvPr/>
        </p:nvSpPr>
        <p:spPr>
          <a:xfrm>
            <a:off x="1698344" y="3354551"/>
            <a:ext cx="1250731" cy="246221"/>
          </a:xfrm>
          <a:prstGeom prst="rect">
            <a:avLst/>
          </a:prstGeom>
          <a:noFill/>
        </p:spPr>
        <p:txBody>
          <a:bodyPr wrap="square" rtlCol="0">
            <a:spAutoFit/>
          </a:bodyPr>
          <a:lstStyle/>
          <a:p>
            <a:r>
              <a:rPr lang="en-US" sz="1000" dirty="0"/>
              <a:t>Hampshire</a:t>
            </a:r>
          </a:p>
        </p:txBody>
      </p:sp>
      <p:sp>
        <p:nvSpPr>
          <p:cNvPr id="133" name="Rectangle: Rounded Corners 132">
            <a:extLst>
              <a:ext uri="{FF2B5EF4-FFF2-40B4-BE49-F238E27FC236}">
                <a16:creationId xmlns:a16="http://schemas.microsoft.com/office/drawing/2014/main" id="{B768FCC6-B3E0-4D73-821F-4E64837DD881}"/>
              </a:ext>
            </a:extLst>
          </p:cNvPr>
          <p:cNvSpPr/>
          <p:nvPr/>
        </p:nvSpPr>
        <p:spPr>
          <a:xfrm>
            <a:off x="1761407" y="33755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3770312-D383-47C9-BE21-F9D9E737EA0A}"/>
              </a:ext>
            </a:extLst>
          </p:cNvPr>
          <p:cNvSpPr/>
          <p:nvPr/>
        </p:nvSpPr>
        <p:spPr>
          <a:xfrm>
            <a:off x="1769257" y="3178643"/>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C94A50C-0E3D-44AE-8CEB-F932DD9CD0B0}"/>
              </a:ext>
            </a:extLst>
          </p:cNvPr>
          <p:cNvSpPr txBox="1"/>
          <p:nvPr/>
        </p:nvSpPr>
        <p:spPr>
          <a:xfrm>
            <a:off x="1700019" y="3155259"/>
            <a:ext cx="1250731" cy="246221"/>
          </a:xfrm>
          <a:prstGeom prst="rect">
            <a:avLst/>
          </a:prstGeom>
          <a:noFill/>
        </p:spPr>
        <p:txBody>
          <a:bodyPr wrap="square" rtlCol="0">
            <a:spAutoFit/>
          </a:bodyPr>
          <a:lstStyle/>
          <a:p>
            <a:r>
              <a:rPr lang="en-US" sz="1000" dirty="0"/>
              <a:t>Springfield District</a:t>
            </a:r>
          </a:p>
        </p:txBody>
      </p:sp>
      <p:sp>
        <p:nvSpPr>
          <p:cNvPr id="137" name="Rectangle: Rounded Corners 136">
            <a:extLst>
              <a:ext uri="{FF2B5EF4-FFF2-40B4-BE49-F238E27FC236}">
                <a16:creationId xmlns:a16="http://schemas.microsoft.com/office/drawing/2014/main" id="{32C3C3CE-F7CB-4727-AC69-211D084625EB}"/>
              </a:ext>
            </a:extLst>
          </p:cNvPr>
          <p:cNvSpPr/>
          <p:nvPr/>
        </p:nvSpPr>
        <p:spPr>
          <a:xfrm>
            <a:off x="1763082" y="317627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5556443-1A6F-4179-80BA-1E61B3F15537}"/>
              </a:ext>
            </a:extLst>
          </p:cNvPr>
          <p:cNvSpPr/>
          <p:nvPr/>
        </p:nvSpPr>
        <p:spPr>
          <a:xfrm>
            <a:off x="1760884" y="2979350"/>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FBDA9243-1BC3-430F-B8A0-AC745371B6EE}"/>
              </a:ext>
            </a:extLst>
          </p:cNvPr>
          <p:cNvSpPr txBox="1"/>
          <p:nvPr/>
        </p:nvSpPr>
        <p:spPr>
          <a:xfrm>
            <a:off x="1691646" y="2955966"/>
            <a:ext cx="1250731" cy="246221"/>
          </a:xfrm>
          <a:prstGeom prst="rect">
            <a:avLst/>
          </a:prstGeom>
          <a:noFill/>
        </p:spPr>
        <p:txBody>
          <a:bodyPr wrap="square" rtlCol="0">
            <a:spAutoFit/>
          </a:bodyPr>
          <a:lstStyle/>
          <a:p>
            <a:r>
              <a:rPr lang="en-US" sz="1000" dirty="0"/>
              <a:t>Hampshire</a:t>
            </a:r>
          </a:p>
        </p:txBody>
      </p:sp>
      <p:sp>
        <p:nvSpPr>
          <p:cNvPr id="140" name="Rectangle: Rounded Corners 139">
            <a:extLst>
              <a:ext uri="{FF2B5EF4-FFF2-40B4-BE49-F238E27FC236}">
                <a16:creationId xmlns:a16="http://schemas.microsoft.com/office/drawing/2014/main" id="{ADA1A114-70EA-4C6D-AA52-F4719D6570DE}"/>
              </a:ext>
            </a:extLst>
          </p:cNvPr>
          <p:cNvSpPr/>
          <p:nvPr/>
        </p:nvSpPr>
        <p:spPr>
          <a:xfrm>
            <a:off x="1754709" y="29769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03E57E07-9C25-494D-A6B2-E58C7185B6F8}"/>
              </a:ext>
            </a:extLst>
          </p:cNvPr>
          <p:cNvSpPr txBox="1"/>
          <p:nvPr/>
        </p:nvSpPr>
        <p:spPr>
          <a:xfrm rot="16200000">
            <a:off x="-155679" y="2623167"/>
            <a:ext cx="696409" cy="369332"/>
          </a:xfrm>
          <a:prstGeom prst="rect">
            <a:avLst/>
          </a:prstGeom>
          <a:noFill/>
        </p:spPr>
        <p:txBody>
          <a:bodyPr wrap="none" rtlCol="0">
            <a:spAutoFit/>
          </a:bodyPr>
          <a:lstStyle/>
          <a:p>
            <a:r>
              <a:rPr lang="en-US" dirty="0">
                <a:solidFill>
                  <a:srgbClr val="00B050"/>
                </a:solidFill>
              </a:rPr>
              <a:t>Vitals</a:t>
            </a:r>
          </a:p>
        </p:txBody>
      </p:sp>
      <p:sp>
        <p:nvSpPr>
          <p:cNvPr id="117" name="Rectangle: Rounded Corners 116">
            <a:extLst>
              <a:ext uri="{FF2B5EF4-FFF2-40B4-BE49-F238E27FC236}">
                <a16:creationId xmlns:a16="http://schemas.microsoft.com/office/drawing/2014/main" id="{12942653-8860-4A85-95AC-6780E7ED4231}"/>
              </a:ext>
            </a:extLst>
          </p:cNvPr>
          <p:cNvSpPr/>
          <p:nvPr/>
        </p:nvSpPr>
        <p:spPr>
          <a:xfrm>
            <a:off x="537183" y="42816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17CBB7-DAA1-48B9-831E-E5DF52E4E26A}"/>
              </a:ext>
            </a:extLst>
          </p:cNvPr>
          <p:cNvSpPr/>
          <p:nvPr/>
        </p:nvSpPr>
        <p:spPr>
          <a:xfrm>
            <a:off x="9327293" y="5330671"/>
            <a:ext cx="891882" cy="95439"/>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E50EA878-168A-40B2-B6EA-17FE5694CC4C}"/>
              </a:ext>
            </a:extLst>
          </p:cNvPr>
          <p:cNvSpPr txBox="1"/>
          <p:nvPr/>
        </p:nvSpPr>
        <p:spPr>
          <a:xfrm>
            <a:off x="475795" y="4824968"/>
            <a:ext cx="1250731" cy="246221"/>
          </a:xfrm>
          <a:prstGeom prst="rect">
            <a:avLst/>
          </a:prstGeom>
          <a:noFill/>
        </p:spPr>
        <p:txBody>
          <a:bodyPr wrap="square" rtlCol="0">
            <a:spAutoFit/>
          </a:bodyPr>
          <a:lstStyle/>
          <a:p>
            <a:r>
              <a:rPr lang="en-US" sz="1000" dirty="0"/>
              <a:t>Henderson, M.J.</a:t>
            </a:r>
          </a:p>
        </p:txBody>
      </p:sp>
      <p:sp>
        <p:nvSpPr>
          <p:cNvPr id="146" name="Rectangle: Rounded Corners 145">
            <a:extLst>
              <a:ext uri="{FF2B5EF4-FFF2-40B4-BE49-F238E27FC236}">
                <a16:creationId xmlns:a16="http://schemas.microsoft.com/office/drawing/2014/main" id="{2DBFF6FB-A971-4BEE-A352-6905E6FE2A63}"/>
              </a:ext>
            </a:extLst>
          </p:cNvPr>
          <p:cNvSpPr/>
          <p:nvPr/>
        </p:nvSpPr>
        <p:spPr>
          <a:xfrm>
            <a:off x="538858" y="48459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B431AA68-BF8C-4438-95D6-C11B36566134}"/>
              </a:ext>
            </a:extLst>
          </p:cNvPr>
          <p:cNvSpPr/>
          <p:nvPr/>
        </p:nvSpPr>
        <p:spPr>
          <a:xfrm>
            <a:off x="7952344" y="4528476"/>
            <a:ext cx="829916" cy="9376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Rounded Corners 149">
            <a:extLst>
              <a:ext uri="{FF2B5EF4-FFF2-40B4-BE49-F238E27FC236}">
                <a16:creationId xmlns:a16="http://schemas.microsoft.com/office/drawing/2014/main" id="{AB195DB5-DC52-4A9C-93A4-02ECEF10E2F4}"/>
              </a:ext>
            </a:extLst>
          </p:cNvPr>
          <p:cNvSpPr/>
          <p:nvPr/>
        </p:nvSpPr>
        <p:spPr>
          <a:xfrm>
            <a:off x="540533" y="56213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F757CE15-DFF9-4AE4-9427-C015E9D17266}"/>
              </a:ext>
            </a:extLst>
          </p:cNvPr>
          <p:cNvSpPr/>
          <p:nvPr/>
        </p:nvSpPr>
        <p:spPr>
          <a:xfrm>
            <a:off x="9200014" y="3917204"/>
            <a:ext cx="898579" cy="92088"/>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58C4AE55-A045-4A53-9A21-903563010BD6}"/>
              </a:ext>
            </a:extLst>
          </p:cNvPr>
          <p:cNvSpPr/>
          <p:nvPr/>
        </p:nvSpPr>
        <p:spPr>
          <a:xfrm>
            <a:off x="548383" y="5424461"/>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54C0DCF6-BED9-4DCC-8E95-58E137AD8E5E}"/>
              </a:ext>
            </a:extLst>
          </p:cNvPr>
          <p:cNvSpPr txBox="1"/>
          <p:nvPr/>
        </p:nvSpPr>
        <p:spPr>
          <a:xfrm>
            <a:off x="479145" y="5401077"/>
            <a:ext cx="1250731" cy="246221"/>
          </a:xfrm>
          <a:prstGeom prst="rect">
            <a:avLst/>
          </a:prstGeom>
          <a:noFill/>
        </p:spPr>
        <p:txBody>
          <a:bodyPr wrap="square" rtlCol="0">
            <a:spAutoFit/>
          </a:bodyPr>
          <a:lstStyle/>
          <a:p>
            <a:r>
              <a:rPr lang="en-US" sz="1000" dirty="0"/>
              <a:t>Henderson, L.D.</a:t>
            </a:r>
          </a:p>
        </p:txBody>
      </p:sp>
      <p:sp>
        <p:nvSpPr>
          <p:cNvPr id="154" name="Rectangle: Rounded Corners 153">
            <a:extLst>
              <a:ext uri="{FF2B5EF4-FFF2-40B4-BE49-F238E27FC236}">
                <a16:creationId xmlns:a16="http://schemas.microsoft.com/office/drawing/2014/main" id="{09DDB6B9-EF59-4A9D-86E3-A496CE9C0C2D}"/>
              </a:ext>
            </a:extLst>
          </p:cNvPr>
          <p:cNvSpPr/>
          <p:nvPr/>
        </p:nvSpPr>
        <p:spPr>
          <a:xfrm>
            <a:off x="542208" y="54220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D8142EF0-A716-41B3-AB43-4CD436F57B97}"/>
              </a:ext>
            </a:extLst>
          </p:cNvPr>
          <p:cNvSpPr/>
          <p:nvPr/>
        </p:nvSpPr>
        <p:spPr>
          <a:xfrm>
            <a:off x="8096370" y="2009691"/>
            <a:ext cx="846663" cy="9041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Rounded Corners 157">
            <a:extLst>
              <a:ext uri="{FF2B5EF4-FFF2-40B4-BE49-F238E27FC236}">
                <a16:creationId xmlns:a16="http://schemas.microsoft.com/office/drawing/2014/main" id="{636B53F7-95CA-46CD-9E67-20D4F827AFAA}"/>
              </a:ext>
            </a:extLst>
          </p:cNvPr>
          <p:cNvSpPr/>
          <p:nvPr/>
        </p:nvSpPr>
        <p:spPr>
          <a:xfrm>
            <a:off x="1749684" y="56146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65DD7462-BEDB-4CFF-8B89-7E25AA0D3F5A}"/>
              </a:ext>
            </a:extLst>
          </p:cNvPr>
          <p:cNvSpPr/>
          <p:nvPr/>
        </p:nvSpPr>
        <p:spPr>
          <a:xfrm>
            <a:off x="10067522" y="5225143"/>
            <a:ext cx="714360" cy="9906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574C2047-FD03-45F5-9E97-74548D612DE1}"/>
              </a:ext>
            </a:extLst>
          </p:cNvPr>
          <p:cNvSpPr/>
          <p:nvPr/>
        </p:nvSpPr>
        <p:spPr>
          <a:xfrm>
            <a:off x="1757534" y="5417763"/>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a:extLst>
              <a:ext uri="{FF2B5EF4-FFF2-40B4-BE49-F238E27FC236}">
                <a16:creationId xmlns:a16="http://schemas.microsoft.com/office/drawing/2014/main" id="{9E257DF8-DEE5-4D30-8F3A-5711DC81CD11}"/>
              </a:ext>
            </a:extLst>
          </p:cNvPr>
          <p:cNvSpPr txBox="1"/>
          <p:nvPr/>
        </p:nvSpPr>
        <p:spPr>
          <a:xfrm>
            <a:off x="1688296" y="5394379"/>
            <a:ext cx="1250731" cy="246221"/>
          </a:xfrm>
          <a:prstGeom prst="rect">
            <a:avLst/>
          </a:prstGeom>
          <a:noFill/>
        </p:spPr>
        <p:txBody>
          <a:bodyPr wrap="square" rtlCol="0">
            <a:spAutoFit/>
          </a:bodyPr>
          <a:lstStyle/>
          <a:p>
            <a:r>
              <a:rPr lang="en-US" sz="1000" dirty="0"/>
              <a:t>Henderson, Mary</a:t>
            </a:r>
          </a:p>
        </p:txBody>
      </p:sp>
      <p:sp>
        <p:nvSpPr>
          <p:cNvPr id="162" name="Rectangle: Rounded Corners 161">
            <a:extLst>
              <a:ext uri="{FF2B5EF4-FFF2-40B4-BE49-F238E27FC236}">
                <a16:creationId xmlns:a16="http://schemas.microsoft.com/office/drawing/2014/main" id="{0EAC1CA3-E387-459D-A2EE-075E77766222}"/>
              </a:ext>
            </a:extLst>
          </p:cNvPr>
          <p:cNvSpPr/>
          <p:nvPr/>
        </p:nvSpPr>
        <p:spPr>
          <a:xfrm>
            <a:off x="1751359" y="54153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049D0D7-6ADA-427E-8B97-5F9D46983C96}"/>
              </a:ext>
            </a:extLst>
          </p:cNvPr>
          <p:cNvSpPr/>
          <p:nvPr/>
        </p:nvSpPr>
        <p:spPr>
          <a:xfrm>
            <a:off x="9184941" y="2001297"/>
            <a:ext cx="843314" cy="9880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3036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F51B9-99A5-4A8D-B585-802391699DD4}"/>
              </a:ext>
            </a:extLst>
          </p:cNvPr>
          <p:cNvSpPr txBox="1"/>
          <p:nvPr/>
        </p:nvSpPr>
        <p:spPr>
          <a:xfrm>
            <a:off x="0" y="0"/>
            <a:ext cx="3186257" cy="461665"/>
          </a:xfrm>
          <a:prstGeom prst="rect">
            <a:avLst/>
          </a:prstGeom>
          <a:noFill/>
        </p:spPr>
        <p:txBody>
          <a:bodyPr wrap="none" rtlCol="0">
            <a:spAutoFit/>
          </a:bodyPr>
          <a:lstStyle/>
          <a:p>
            <a:r>
              <a:rPr lang="en-US" sz="2400" dirty="0"/>
              <a:t>GreenQQ UI (Individual)</a:t>
            </a:r>
          </a:p>
        </p:txBody>
      </p:sp>
      <p:sp>
        <p:nvSpPr>
          <p:cNvPr id="7" name="TextBox 6">
            <a:extLst>
              <a:ext uri="{FF2B5EF4-FFF2-40B4-BE49-F238E27FC236}">
                <a16:creationId xmlns:a16="http://schemas.microsoft.com/office/drawing/2014/main" id="{2CFE8683-A8EA-492F-A321-DACFB4711BB0}"/>
              </a:ext>
            </a:extLst>
          </p:cNvPr>
          <p:cNvSpPr txBox="1"/>
          <p:nvPr/>
        </p:nvSpPr>
        <p:spPr>
          <a:xfrm>
            <a:off x="5542814" y="1231822"/>
            <a:ext cx="1109196" cy="369332"/>
          </a:xfrm>
          <a:prstGeom prst="rect">
            <a:avLst/>
          </a:prstGeom>
          <a:noFill/>
        </p:spPr>
        <p:txBody>
          <a:bodyPr wrap="square" rtlCol="0">
            <a:spAutoFit/>
          </a:bodyPr>
          <a:lstStyle/>
          <a:p>
            <a:r>
              <a:rPr lang="en-US" dirty="0">
                <a:solidFill>
                  <a:srgbClr val="00B050"/>
                </a:solidFill>
              </a:rPr>
              <a:t>Individual</a:t>
            </a:r>
          </a:p>
        </p:txBody>
      </p:sp>
      <p:pic>
        <p:nvPicPr>
          <p:cNvPr id="4" name="Picture 3">
            <a:extLst>
              <a:ext uri="{FF2B5EF4-FFF2-40B4-BE49-F238E27FC236}">
                <a16:creationId xmlns:a16="http://schemas.microsoft.com/office/drawing/2014/main" id="{91F08E9A-3547-4F5F-A8B3-A9CD11332FF9}"/>
              </a:ext>
            </a:extLst>
          </p:cNvPr>
          <p:cNvPicPr>
            <a:picLocks noChangeAspect="1"/>
          </p:cNvPicPr>
          <p:nvPr/>
        </p:nvPicPr>
        <p:blipFill>
          <a:blip r:embed="rId3"/>
          <a:stretch>
            <a:fillRect/>
          </a:stretch>
        </p:blipFill>
        <p:spPr>
          <a:xfrm>
            <a:off x="2157412" y="2509837"/>
            <a:ext cx="7877175" cy="1838325"/>
          </a:xfrm>
          <a:prstGeom prst="rect">
            <a:avLst/>
          </a:prstGeom>
          <a:ln>
            <a:solidFill>
              <a:schemeClr val="tx1"/>
            </a:solidFill>
          </a:ln>
        </p:spPr>
      </p:pic>
    </p:spTree>
    <p:extLst>
      <p:ext uri="{BB962C8B-B14F-4D97-AF65-F5344CB8AC3E}">
        <p14:creationId xmlns:p14="http://schemas.microsoft.com/office/powerpoint/2010/main" val="79818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6565-43B2-421A-8E2E-64CA13D213D5}"/>
              </a:ext>
            </a:extLst>
          </p:cNvPr>
          <p:cNvSpPr>
            <a:spLocks noGrp="1"/>
          </p:cNvSpPr>
          <p:nvPr>
            <p:ph type="title"/>
          </p:nvPr>
        </p:nvSpPr>
        <p:spPr>
          <a:xfrm>
            <a:off x="838200" y="-6656"/>
            <a:ext cx="10515600" cy="1325563"/>
          </a:xfrm>
        </p:spPr>
        <p:txBody>
          <a:bodyPr/>
          <a:lstStyle/>
          <a:p>
            <a:pPr algn="ctr"/>
            <a:r>
              <a:rPr lang="en-US" dirty="0"/>
              <a:t>Book/Record Types Entail UI Layouts</a:t>
            </a:r>
          </a:p>
        </p:txBody>
      </p:sp>
      <p:sp>
        <p:nvSpPr>
          <p:cNvPr id="3" name="Content Placeholder 2">
            <a:extLst>
              <a:ext uri="{FF2B5EF4-FFF2-40B4-BE49-F238E27FC236}">
                <a16:creationId xmlns:a16="http://schemas.microsoft.com/office/drawing/2014/main" id="{1C2284CE-8624-4241-B623-FAA7B822E422}"/>
              </a:ext>
            </a:extLst>
          </p:cNvPr>
          <p:cNvSpPr>
            <a:spLocks noGrp="1"/>
          </p:cNvSpPr>
          <p:nvPr>
            <p:ph idx="1"/>
          </p:nvPr>
        </p:nvSpPr>
        <p:spPr>
          <a:xfrm>
            <a:off x="1621969" y="1343217"/>
            <a:ext cx="10515600" cy="4351338"/>
          </a:xfrm>
        </p:spPr>
        <p:txBody>
          <a:bodyPr>
            <a:normAutofit lnSpcReduction="10000"/>
          </a:bodyPr>
          <a:lstStyle/>
          <a:p>
            <a:r>
              <a:rPr lang="en-US" dirty="0"/>
              <a:t>Family</a:t>
            </a:r>
          </a:p>
          <a:p>
            <a:pPr lvl="1"/>
            <a:r>
              <a:rPr lang="en-US" dirty="0"/>
              <a:t>Family- (Kilbarchan)</a:t>
            </a:r>
          </a:p>
          <a:p>
            <a:pPr lvl="1"/>
            <a:r>
              <a:rPr lang="en-US" dirty="0"/>
              <a:t>Family (Ely)</a:t>
            </a:r>
          </a:p>
          <a:p>
            <a:pPr lvl="1"/>
            <a:r>
              <a:rPr lang="en-US" dirty="0" err="1"/>
              <a:t>Family+BySpouse+Individual+ReferenceID</a:t>
            </a:r>
            <a:r>
              <a:rPr lang="en-US" dirty="0"/>
              <a:t> (Flögeln)</a:t>
            </a:r>
          </a:p>
          <a:p>
            <a:r>
              <a:rPr lang="en-US" dirty="0"/>
              <a:t>Individual</a:t>
            </a:r>
          </a:p>
          <a:p>
            <a:pPr lvl="1"/>
            <a:r>
              <a:rPr lang="en-US" dirty="0"/>
              <a:t>Individual (Hampshire)</a:t>
            </a:r>
          </a:p>
          <a:p>
            <a:pPr lvl="1"/>
            <a:r>
              <a:rPr lang="en-US" dirty="0" err="1"/>
              <a:t>Individual+EXTRA</a:t>
            </a:r>
            <a:r>
              <a:rPr lang="en-US" dirty="0"/>
              <a:t> (Miller)</a:t>
            </a:r>
          </a:p>
          <a:p>
            <a:pPr lvl="1"/>
            <a:r>
              <a:rPr lang="en-US" dirty="0" err="1"/>
              <a:t>Individual+FactoredSurname</a:t>
            </a:r>
            <a:r>
              <a:rPr lang="en-US" dirty="0"/>
              <a:t> (Butler)</a:t>
            </a:r>
          </a:p>
          <a:p>
            <a:r>
              <a:rPr lang="en-US" dirty="0"/>
              <a:t>Multi-generational Family:</a:t>
            </a:r>
          </a:p>
          <a:p>
            <a:pPr lvl="1"/>
            <a:r>
              <a:rPr lang="en-US" dirty="0"/>
              <a:t>Multi-</a:t>
            </a:r>
            <a:r>
              <a:rPr lang="en-US" dirty="0" err="1"/>
              <a:t>generationalFamily</a:t>
            </a:r>
            <a:r>
              <a:rPr lang="en-US" dirty="0"/>
              <a:t> (</a:t>
            </a:r>
            <a:r>
              <a:rPr lang="en-US" dirty="0" err="1"/>
              <a:t>Mullinix</a:t>
            </a:r>
            <a:r>
              <a:rPr lang="en-US" dirty="0"/>
              <a:t>)</a:t>
            </a:r>
          </a:p>
          <a:p>
            <a:pPr lvl="1"/>
            <a:r>
              <a:rPr lang="en-US" dirty="0"/>
              <a:t>(Likely +Variations)</a:t>
            </a:r>
          </a:p>
        </p:txBody>
      </p:sp>
      <p:pic>
        <p:nvPicPr>
          <p:cNvPr id="5" name="Picture 4">
            <a:extLst>
              <a:ext uri="{FF2B5EF4-FFF2-40B4-BE49-F238E27FC236}">
                <a16:creationId xmlns:a16="http://schemas.microsoft.com/office/drawing/2014/main" id="{F0D83137-8429-4A56-960D-1A0CBF761FB9}"/>
              </a:ext>
            </a:extLst>
          </p:cNvPr>
          <p:cNvPicPr>
            <a:picLocks noChangeAspect="1"/>
          </p:cNvPicPr>
          <p:nvPr/>
        </p:nvPicPr>
        <p:blipFill>
          <a:blip r:embed="rId3"/>
          <a:stretch>
            <a:fillRect/>
          </a:stretch>
        </p:blipFill>
        <p:spPr>
          <a:xfrm>
            <a:off x="5029145" y="1318280"/>
            <a:ext cx="2979390" cy="1123264"/>
          </a:xfrm>
          <a:prstGeom prst="rect">
            <a:avLst/>
          </a:prstGeom>
        </p:spPr>
      </p:pic>
      <p:pic>
        <p:nvPicPr>
          <p:cNvPr id="11" name="Picture 10">
            <a:extLst>
              <a:ext uri="{FF2B5EF4-FFF2-40B4-BE49-F238E27FC236}">
                <a16:creationId xmlns:a16="http://schemas.microsoft.com/office/drawing/2014/main" id="{E6270ADA-BB18-482F-B355-41A1365554D6}"/>
              </a:ext>
            </a:extLst>
          </p:cNvPr>
          <p:cNvPicPr>
            <a:picLocks noChangeAspect="1"/>
          </p:cNvPicPr>
          <p:nvPr/>
        </p:nvPicPr>
        <p:blipFill>
          <a:blip r:embed="rId4"/>
          <a:stretch>
            <a:fillRect/>
          </a:stretch>
        </p:blipFill>
        <p:spPr>
          <a:xfrm>
            <a:off x="5178562" y="2892466"/>
            <a:ext cx="3493163" cy="664099"/>
          </a:xfrm>
          <a:prstGeom prst="rect">
            <a:avLst/>
          </a:prstGeom>
        </p:spPr>
      </p:pic>
      <p:pic>
        <p:nvPicPr>
          <p:cNvPr id="13" name="Picture 12">
            <a:extLst>
              <a:ext uri="{FF2B5EF4-FFF2-40B4-BE49-F238E27FC236}">
                <a16:creationId xmlns:a16="http://schemas.microsoft.com/office/drawing/2014/main" id="{36F05054-485F-4A1E-9286-2145B8701976}"/>
              </a:ext>
            </a:extLst>
          </p:cNvPr>
          <p:cNvPicPr>
            <a:picLocks noChangeAspect="1"/>
          </p:cNvPicPr>
          <p:nvPr/>
        </p:nvPicPr>
        <p:blipFill>
          <a:blip r:embed="rId5"/>
          <a:stretch>
            <a:fillRect/>
          </a:stretch>
        </p:blipFill>
        <p:spPr>
          <a:xfrm>
            <a:off x="7130209" y="3685207"/>
            <a:ext cx="2546352" cy="2853396"/>
          </a:xfrm>
          <a:prstGeom prst="rect">
            <a:avLst/>
          </a:prstGeom>
        </p:spPr>
      </p:pic>
    </p:spTree>
    <p:extLst>
      <p:ext uri="{BB962C8B-B14F-4D97-AF65-F5344CB8AC3E}">
        <p14:creationId xmlns:p14="http://schemas.microsoft.com/office/powerpoint/2010/main" val="3093878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22C0E60-0A3C-45E4-BD69-4EB00055CD71}"/>
              </a:ext>
            </a:extLst>
          </p:cNvPr>
          <p:cNvSpPr txBox="1"/>
          <p:nvPr/>
        </p:nvSpPr>
        <p:spPr>
          <a:xfrm>
            <a:off x="484115" y="1700169"/>
            <a:ext cx="1250731" cy="246221"/>
          </a:xfrm>
          <a:prstGeom prst="rect">
            <a:avLst/>
          </a:prstGeom>
          <a:noFill/>
        </p:spPr>
        <p:txBody>
          <a:bodyPr wrap="square" rtlCol="0">
            <a:spAutoFit/>
          </a:bodyPr>
          <a:lstStyle/>
          <a:p>
            <a:r>
              <a:rPr lang="en-US" sz="1000" dirty="0"/>
              <a:t>ABERNATHY, ELMER</a:t>
            </a:r>
          </a:p>
        </p:txBody>
      </p:sp>
      <p:sp>
        <p:nvSpPr>
          <p:cNvPr id="31" name="Rectangle 30">
            <a:extLst>
              <a:ext uri="{FF2B5EF4-FFF2-40B4-BE49-F238E27FC236}">
                <a16:creationId xmlns:a16="http://schemas.microsoft.com/office/drawing/2014/main" id="{B6F1C2E6-E0D9-4FC8-ACD8-59D1FB300718}"/>
              </a:ext>
            </a:extLst>
          </p:cNvPr>
          <p:cNvSpPr/>
          <p:nvPr/>
        </p:nvSpPr>
        <p:spPr>
          <a:xfrm>
            <a:off x="553353" y="173406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3C906C9-30DB-4AF5-86B6-5BDB258F2AC7}"/>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pic>
        <p:nvPicPr>
          <p:cNvPr id="3" name="Picture 2">
            <a:extLst>
              <a:ext uri="{FF2B5EF4-FFF2-40B4-BE49-F238E27FC236}">
                <a16:creationId xmlns:a16="http://schemas.microsoft.com/office/drawing/2014/main" id="{44290426-27DB-4380-8B47-DF96B78E37C1}"/>
              </a:ext>
            </a:extLst>
          </p:cNvPr>
          <p:cNvPicPr>
            <a:picLocks noChangeAspect="1"/>
          </p:cNvPicPr>
          <p:nvPr/>
        </p:nvPicPr>
        <p:blipFill>
          <a:blip r:embed="rId3"/>
          <a:stretch>
            <a:fillRect/>
          </a:stretch>
        </p:blipFill>
        <p:spPr>
          <a:xfrm>
            <a:off x="7449165" y="1010653"/>
            <a:ext cx="4334470" cy="5486400"/>
          </a:xfrm>
          <a:prstGeom prst="rect">
            <a:avLst/>
          </a:prstGeom>
        </p:spPr>
      </p:pic>
      <p:sp>
        <p:nvSpPr>
          <p:cNvPr id="15" name="Rectangle: Rounded Corners 14">
            <a:extLst>
              <a:ext uri="{FF2B5EF4-FFF2-40B4-BE49-F238E27FC236}">
                <a16:creationId xmlns:a16="http://schemas.microsoft.com/office/drawing/2014/main" id="{1F4C1281-D1B9-4A38-AABE-BC17FE554FBC}"/>
              </a:ext>
            </a:extLst>
          </p:cNvPr>
          <p:cNvSpPr/>
          <p:nvPr/>
        </p:nvSpPr>
        <p:spPr>
          <a:xfrm>
            <a:off x="544628" y="37330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BF6A1A-87D2-49DB-9BE8-A1FEF0FCBF31}"/>
              </a:ext>
            </a:extLst>
          </p:cNvPr>
          <p:cNvSpPr txBox="1"/>
          <p:nvPr/>
        </p:nvSpPr>
        <p:spPr>
          <a:xfrm>
            <a:off x="500615" y="3712017"/>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7" name="Rectangle: Rounded Corners 16">
            <a:extLst>
              <a:ext uri="{FF2B5EF4-FFF2-40B4-BE49-F238E27FC236}">
                <a16:creationId xmlns:a16="http://schemas.microsoft.com/office/drawing/2014/main" id="{DE4CFBF3-23C4-47C9-9BDB-7927B6A9739E}"/>
              </a:ext>
            </a:extLst>
          </p:cNvPr>
          <p:cNvSpPr/>
          <p:nvPr/>
        </p:nvSpPr>
        <p:spPr>
          <a:xfrm>
            <a:off x="1748588" y="373648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AC4B501-085C-423A-BE29-3AED394D3894}"/>
              </a:ext>
            </a:extLst>
          </p:cNvPr>
          <p:cNvSpPr txBox="1"/>
          <p:nvPr/>
        </p:nvSpPr>
        <p:spPr>
          <a:xfrm>
            <a:off x="1685525" y="3715466"/>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25" name="Rectangle: Rounded Corners 24">
            <a:extLst>
              <a:ext uri="{FF2B5EF4-FFF2-40B4-BE49-F238E27FC236}">
                <a16:creationId xmlns:a16="http://schemas.microsoft.com/office/drawing/2014/main" id="{32291D58-D186-45E5-9FC4-7511715697E6}"/>
              </a:ext>
            </a:extLst>
          </p:cNvPr>
          <p:cNvSpPr/>
          <p:nvPr/>
        </p:nvSpPr>
        <p:spPr>
          <a:xfrm>
            <a:off x="544047" y="33835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279917E-B120-483C-A8D5-44F1687F555E}"/>
              </a:ext>
            </a:extLst>
          </p:cNvPr>
          <p:cNvSpPr txBox="1"/>
          <p:nvPr/>
        </p:nvSpPr>
        <p:spPr>
          <a:xfrm>
            <a:off x="480984" y="3362486"/>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9" name="Rectangle: Rounded Corners 28">
            <a:extLst>
              <a:ext uri="{FF2B5EF4-FFF2-40B4-BE49-F238E27FC236}">
                <a16:creationId xmlns:a16="http://schemas.microsoft.com/office/drawing/2014/main" id="{BB4BC48F-D9E6-467A-AA51-22E2AECF9144}"/>
              </a:ext>
            </a:extLst>
          </p:cNvPr>
          <p:cNvSpPr/>
          <p:nvPr/>
        </p:nvSpPr>
        <p:spPr>
          <a:xfrm>
            <a:off x="547178" y="17211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D486F498-173C-451A-B7A3-62500BEEC359}"/>
              </a:ext>
            </a:extLst>
          </p:cNvPr>
          <p:cNvSpPr/>
          <p:nvPr/>
        </p:nvSpPr>
        <p:spPr>
          <a:xfrm rot="14603558">
            <a:off x="7062378" y="173970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A7603D2-C6FA-43CB-82E2-D01BAB5C0101}"/>
              </a:ext>
            </a:extLst>
          </p:cNvPr>
          <p:cNvSpPr/>
          <p:nvPr/>
        </p:nvSpPr>
        <p:spPr>
          <a:xfrm>
            <a:off x="544649" y="22020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AA9B07C-26F9-455C-A560-CB052011FF7F}"/>
              </a:ext>
            </a:extLst>
          </p:cNvPr>
          <p:cNvSpPr txBox="1"/>
          <p:nvPr/>
        </p:nvSpPr>
        <p:spPr>
          <a:xfrm>
            <a:off x="493016" y="2181060"/>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2" name="Rectangle: Rounded Corners 41">
            <a:extLst>
              <a:ext uri="{FF2B5EF4-FFF2-40B4-BE49-F238E27FC236}">
                <a16:creationId xmlns:a16="http://schemas.microsoft.com/office/drawing/2014/main" id="{60B5724B-179B-48D7-89DC-E67604F084B9}"/>
              </a:ext>
            </a:extLst>
          </p:cNvPr>
          <p:cNvSpPr/>
          <p:nvPr/>
        </p:nvSpPr>
        <p:spPr>
          <a:xfrm>
            <a:off x="1756229" y="21980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6FBD7FC-A89B-449C-AA5E-9E196210570A}"/>
              </a:ext>
            </a:extLst>
          </p:cNvPr>
          <p:cNvSpPr txBox="1"/>
          <p:nvPr/>
        </p:nvSpPr>
        <p:spPr>
          <a:xfrm>
            <a:off x="1693166" y="2176987"/>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4" name="Rectangle: Rounded Corners 43">
            <a:extLst>
              <a:ext uri="{FF2B5EF4-FFF2-40B4-BE49-F238E27FC236}">
                <a16:creationId xmlns:a16="http://schemas.microsoft.com/office/drawing/2014/main" id="{A5FD5B73-4CBB-4DA6-BAE9-27FFF42F4B46}"/>
              </a:ext>
            </a:extLst>
          </p:cNvPr>
          <p:cNvSpPr/>
          <p:nvPr/>
        </p:nvSpPr>
        <p:spPr>
          <a:xfrm>
            <a:off x="2967809" y="21980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4B3E800-D44E-45F4-B0F8-7D2781267403}"/>
              </a:ext>
            </a:extLst>
          </p:cNvPr>
          <p:cNvSpPr txBox="1"/>
          <p:nvPr/>
        </p:nvSpPr>
        <p:spPr>
          <a:xfrm>
            <a:off x="2904746" y="2176987"/>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6" name="Rectangle: Rounded Corners 45">
            <a:extLst>
              <a:ext uri="{FF2B5EF4-FFF2-40B4-BE49-F238E27FC236}">
                <a16:creationId xmlns:a16="http://schemas.microsoft.com/office/drawing/2014/main" id="{3C5F4127-10E7-4A0A-9CEF-00C9DA86B4F5}"/>
              </a:ext>
            </a:extLst>
          </p:cNvPr>
          <p:cNvSpPr/>
          <p:nvPr/>
        </p:nvSpPr>
        <p:spPr>
          <a:xfrm>
            <a:off x="4167959" y="21980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D593FAA-C323-4B0C-855C-9438167E647E}"/>
              </a:ext>
            </a:extLst>
          </p:cNvPr>
          <p:cNvSpPr txBox="1"/>
          <p:nvPr/>
        </p:nvSpPr>
        <p:spPr>
          <a:xfrm>
            <a:off x="4104896" y="2176987"/>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8" name="Rectangle: Rounded Corners 47">
            <a:extLst>
              <a:ext uri="{FF2B5EF4-FFF2-40B4-BE49-F238E27FC236}">
                <a16:creationId xmlns:a16="http://schemas.microsoft.com/office/drawing/2014/main" id="{1BB6CEAD-7A9A-4499-8CCB-A4B6A0D6D32A}"/>
              </a:ext>
            </a:extLst>
          </p:cNvPr>
          <p:cNvSpPr/>
          <p:nvPr/>
        </p:nvSpPr>
        <p:spPr>
          <a:xfrm>
            <a:off x="546031" y="25345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6C6AF65-A076-4330-B1C5-D546692CDDCC}"/>
              </a:ext>
            </a:extLst>
          </p:cNvPr>
          <p:cNvSpPr txBox="1"/>
          <p:nvPr/>
        </p:nvSpPr>
        <p:spPr>
          <a:xfrm>
            <a:off x="482968" y="2513530"/>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0" name="Rectangle: Rounded Corners 49">
            <a:extLst>
              <a:ext uri="{FF2B5EF4-FFF2-40B4-BE49-F238E27FC236}">
                <a16:creationId xmlns:a16="http://schemas.microsoft.com/office/drawing/2014/main" id="{DC880D77-C1C3-4370-A284-138C09996004}"/>
              </a:ext>
            </a:extLst>
          </p:cNvPr>
          <p:cNvSpPr/>
          <p:nvPr/>
        </p:nvSpPr>
        <p:spPr>
          <a:xfrm>
            <a:off x="1757611" y="25345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8A1500-DDB4-40EF-869E-9AA3C8169BCF}"/>
              </a:ext>
            </a:extLst>
          </p:cNvPr>
          <p:cNvSpPr txBox="1"/>
          <p:nvPr/>
        </p:nvSpPr>
        <p:spPr>
          <a:xfrm>
            <a:off x="1694548" y="2513530"/>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2" name="Rectangle: Rounded Corners 51">
            <a:extLst>
              <a:ext uri="{FF2B5EF4-FFF2-40B4-BE49-F238E27FC236}">
                <a16:creationId xmlns:a16="http://schemas.microsoft.com/office/drawing/2014/main" id="{A289E9DA-3C5A-4C05-B2C1-3621CAF4442C}"/>
              </a:ext>
            </a:extLst>
          </p:cNvPr>
          <p:cNvSpPr/>
          <p:nvPr/>
        </p:nvSpPr>
        <p:spPr>
          <a:xfrm>
            <a:off x="2980621" y="25345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F1DA072-2F46-4F0F-8201-88040E0FD936}"/>
              </a:ext>
            </a:extLst>
          </p:cNvPr>
          <p:cNvSpPr txBox="1"/>
          <p:nvPr/>
        </p:nvSpPr>
        <p:spPr>
          <a:xfrm>
            <a:off x="2917558" y="2513530"/>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4" name="Rectangle: Rounded Corners 53">
            <a:extLst>
              <a:ext uri="{FF2B5EF4-FFF2-40B4-BE49-F238E27FC236}">
                <a16:creationId xmlns:a16="http://schemas.microsoft.com/office/drawing/2014/main" id="{F2A15BFA-EE03-4918-BAF9-AC4E23D0BEE0}"/>
              </a:ext>
            </a:extLst>
          </p:cNvPr>
          <p:cNvSpPr/>
          <p:nvPr/>
        </p:nvSpPr>
        <p:spPr>
          <a:xfrm>
            <a:off x="4184581" y="25383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050B8BC-5289-4EB8-B946-4D525725F7A0}"/>
              </a:ext>
            </a:extLst>
          </p:cNvPr>
          <p:cNvSpPr txBox="1"/>
          <p:nvPr/>
        </p:nvSpPr>
        <p:spPr>
          <a:xfrm>
            <a:off x="4121518" y="2517340"/>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60" name="Rectangle: Rounded Corners 59">
            <a:extLst>
              <a:ext uri="{FF2B5EF4-FFF2-40B4-BE49-F238E27FC236}">
                <a16:creationId xmlns:a16="http://schemas.microsoft.com/office/drawing/2014/main" id="{9532EDC6-74E7-4CED-B0B0-CE065C51684F}"/>
              </a:ext>
            </a:extLst>
          </p:cNvPr>
          <p:cNvSpPr/>
          <p:nvPr/>
        </p:nvSpPr>
        <p:spPr>
          <a:xfrm>
            <a:off x="1765833" y="30346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3E30229-D077-47B1-868D-19921296359D}"/>
              </a:ext>
            </a:extLst>
          </p:cNvPr>
          <p:cNvSpPr txBox="1"/>
          <p:nvPr/>
        </p:nvSpPr>
        <p:spPr>
          <a:xfrm>
            <a:off x="1702770" y="3013586"/>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2" name="Rectangle: Rounded Corners 61">
            <a:extLst>
              <a:ext uri="{FF2B5EF4-FFF2-40B4-BE49-F238E27FC236}">
                <a16:creationId xmlns:a16="http://schemas.microsoft.com/office/drawing/2014/main" id="{4E6ED2A7-2BA8-4FE1-99D7-25BB176479C0}"/>
              </a:ext>
            </a:extLst>
          </p:cNvPr>
          <p:cNvSpPr/>
          <p:nvPr/>
        </p:nvSpPr>
        <p:spPr>
          <a:xfrm>
            <a:off x="546633" y="30366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B6EE9643-8A9D-4A0F-B707-E375B5794C93}"/>
              </a:ext>
            </a:extLst>
          </p:cNvPr>
          <p:cNvSpPr txBox="1"/>
          <p:nvPr/>
        </p:nvSpPr>
        <p:spPr>
          <a:xfrm>
            <a:off x="483570" y="3015591"/>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64" name="Rectangle: Rounded Corners 63">
            <a:extLst>
              <a:ext uri="{FF2B5EF4-FFF2-40B4-BE49-F238E27FC236}">
                <a16:creationId xmlns:a16="http://schemas.microsoft.com/office/drawing/2014/main" id="{C09583EA-1934-4CA9-87DB-5C6EA884E9B8}"/>
              </a:ext>
            </a:extLst>
          </p:cNvPr>
          <p:cNvSpPr/>
          <p:nvPr/>
        </p:nvSpPr>
        <p:spPr>
          <a:xfrm>
            <a:off x="2981223" y="30384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7E0131C-35EA-486D-ACB6-78CD640E00FD}"/>
              </a:ext>
            </a:extLst>
          </p:cNvPr>
          <p:cNvSpPr txBox="1"/>
          <p:nvPr/>
        </p:nvSpPr>
        <p:spPr>
          <a:xfrm>
            <a:off x="2908535" y="3017396"/>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cxnSp>
        <p:nvCxnSpPr>
          <p:cNvPr id="74" name="Straight Connector 73">
            <a:extLst>
              <a:ext uri="{FF2B5EF4-FFF2-40B4-BE49-F238E27FC236}">
                <a16:creationId xmlns:a16="http://schemas.microsoft.com/office/drawing/2014/main" id="{2EF30417-F54C-4643-9EE1-6BB45A19734D}"/>
              </a:ext>
            </a:extLst>
          </p:cNvPr>
          <p:cNvCxnSpPr>
            <a:cxnSpLocks/>
          </p:cNvCxnSpPr>
          <p:nvPr/>
        </p:nvCxnSpPr>
        <p:spPr>
          <a:xfrm>
            <a:off x="393356" y="2046451"/>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744A84E-D010-419F-9691-6BCF71735073}"/>
              </a:ext>
            </a:extLst>
          </p:cNvPr>
          <p:cNvCxnSpPr>
            <a:cxnSpLocks/>
          </p:cNvCxnSpPr>
          <p:nvPr/>
        </p:nvCxnSpPr>
        <p:spPr>
          <a:xfrm>
            <a:off x="393356" y="2854973"/>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BD7D69B-D926-4CF0-BEA6-B383B13439CC}"/>
              </a:ext>
            </a:extLst>
          </p:cNvPr>
          <p:cNvCxnSpPr>
            <a:cxnSpLocks/>
          </p:cNvCxnSpPr>
          <p:nvPr/>
        </p:nvCxnSpPr>
        <p:spPr>
          <a:xfrm>
            <a:off x="358477" y="4070863"/>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39122D48-9C97-4996-B1C1-DF6BBB3A4D76}"/>
              </a:ext>
            </a:extLst>
          </p:cNvPr>
          <p:cNvSpPr/>
          <p:nvPr/>
        </p:nvSpPr>
        <p:spPr>
          <a:xfrm>
            <a:off x="5560775" y="30325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E758C800-B947-45A7-9639-DE9D03F8242B}"/>
              </a:ext>
            </a:extLst>
          </p:cNvPr>
          <p:cNvSpPr txBox="1"/>
          <p:nvPr/>
        </p:nvSpPr>
        <p:spPr>
          <a:xfrm>
            <a:off x="5497712" y="3011546"/>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79" name="Rectangle 78">
            <a:extLst>
              <a:ext uri="{FF2B5EF4-FFF2-40B4-BE49-F238E27FC236}">
                <a16:creationId xmlns:a16="http://schemas.microsoft.com/office/drawing/2014/main" id="{C06EA4AC-1E8C-4510-ADBC-86D87E437040}"/>
              </a:ext>
            </a:extLst>
          </p:cNvPr>
          <p:cNvSpPr/>
          <p:nvPr/>
        </p:nvSpPr>
        <p:spPr>
          <a:xfrm>
            <a:off x="7635943" y="110690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5E848896-584A-4452-A2F7-82578628AC5C}"/>
              </a:ext>
            </a:extLst>
          </p:cNvPr>
          <p:cNvSpPr/>
          <p:nvPr/>
        </p:nvSpPr>
        <p:spPr>
          <a:xfrm>
            <a:off x="7624713" y="1403596"/>
            <a:ext cx="758891" cy="11719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E08600B5-1C32-498D-9358-31E7CC93F033}"/>
              </a:ext>
            </a:extLst>
          </p:cNvPr>
          <p:cNvSpPr/>
          <p:nvPr/>
        </p:nvSpPr>
        <p:spPr>
          <a:xfrm>
            <a:off x="7634339" y="2183329"/>
            <a:ext cx="893644" cy="11710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47C38374-DA1B-4318-9333-96417224772E}"/>
              </a:ext>
            </a:extLst>
          </p:cNvPr>
          <p:cNvSpPr/>
          <p:nvPr/>
        </p:nvSpPr>
        <p:spPr>
          <a:xfrm>
            <a:off x="7632735" y="2566735"/>
            <a:ext cx="693118" cy="11871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C053C870-34DE-4A9A-8032-B45826FB6325}"/>
              </a:ext>
            </a:extLst>
          </p:cNvPr>
          <p:cNvSpPr/>
          <p:nvPr/>
        </p:nvSpPr>
        <p:spPr>
          <a:xfrm>
            <a:off x="7621505" y="3161898"/>
            <a:ext cx="723598"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B200E162-04A7-46DC-8DAE-16430802BA64}"/>
              </a:ext>
            </a:extLst>
          </p:cNvPr>
          <p:cNvSpPr/>
          <p:nvPr/>
        </p:nvSpPr>
        <p:spPr>
          <a:xfrm>
            <a:off x="7639151" y="3449052"/>
            <a:ext cx="1148713" cy="1122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D2F41BAF-4B72-4C33-BA9F-8FDE42C749B3}"/>
              </a:ext>
            </a:extLst>
          </p:cNvPr>
          <p:cNvSpPr/>
          <p:nvPr/>
        </p:nvSpPr>
        <p:spPr>
          <a:xfrm>
            <a:off x="7637548" y="4015339"/>
            <a:ext cx="1034814" cy="1139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C19923FC-8FF6-4DDF-933C-AB75BBC09AF8}"/>
              </a:ext>
            </a:extLst>
          </p:cNvPr>
          <p:cNvSpPr/>
          <p:nvPr/>
        </p:nvSpPr>
        <p:spPr>
          <a:xfrm>
            <a:off x="7616692" y="439874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85702CE7-231F-4881-A3B5-4E14CEBA77F4}"/>
              </a:ext>
            </a:extLst>
          </p:cNvPr>
          <p:cNvSpPr/>
          <p:nvPr/>
        </p:nvSpPr>
        <p:spPr>
          <a:xfrm>
            <a:off x="7634338" y="4695523"/>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85B7663D-1209-4DD1-9630-24DD7AF6CCCB}"/>
              </a:ext>
            </a:extLst>
          </p:cNvPr>
          <p:cNvSpPr/>
          <p:nvPr/>
        </p:nvSpPr>
        <p:spPr>
          <a:xfrm>
            <a:off x="7632733" y="4982677"/>
            <a:ext cx="1049253" cy="11871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33C9FA37-6932-4F9F-89B6-B474F6CCAC6F}"/>
              </a:ext>
            </a:extLst>
          </p:cNvPr>
          <p:cNvSpPr/>
          <p:nvPr/>
        </p:nvSpPr>
        <p:spPr>
          <a:xfrm>
            <a:off x="7631130" y="5279455"/>
            <a:ext cx="944979"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766C7382-A6E6-4EF4-B9F8-BF14E9CB11A0}"/>
              </a:ext>
            </a:extLst>
          </p:cNvPr>
          <p:cNvSpPr/>
          <p:nvPr/>
        </p:nvSpPr>
        <p:spPr>
          <a:xfrm>
            <a:off x="7629526" y="5576234"/>
            <a:ext cx="936957" cy="1122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143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C826E-4D93-4964-B116-713A86188977}"/>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pic>
        <p:nvPicPr>
          <p:cNvPr id="4" name="Picture 3">
            <a:extLst>
              <a:ext uri="{FF2B5EF4-FFF2-40B4-BE49-F238E27FC236}">
                <a16:creationId xmlns:a16="http://schemas.microsoft.com/office/drawing/2014/main" id="{89E0E5D3-1CB2-42F8-9D6E-A2BDF58F93C1}"/>
              </a:ext>
            </a:extLst>
          </p:cNvPr>
          <p:cNvPicPr>
            <a:picLocks noChangeAspect="1"/>
          </p:cNvPicPr>
          <p:nvPr/>
        </p:nvPicPr>
        <p:blipFill>
          <a:blip r:embed="rId3"/>
          <a:stretch>
            <a:fillRect/>
          </a:stretch>
        </p:blipFill>
        <p:spPr>
          <a:xfrm>
            <a:off x="3749930" y="472271"/>
            <a:ext cx="5455929" cy="6058319"/>
          </a:xfrm>
          <a:prstGeom prst="rect">
            <a:avLst/>
          </a:prstGeom>
        </p:spPr>
      </p:pic>
      <p:sp>
        <p:nvSpPr>
          <p:cNvPr id="5" name="TextBox 4">
            <a:extLst>
              <a:ext uri="{FF2B5EF4-FFF2-40B4-BE49-F238E27FC236}">
                <a16:creationId xmlns:a16="http://schemas.microsoft.com/office/drawing/2014/main" id="{C6CAA2E5-0414-474E-87AF-878DDD624ED8}"/>
              </a:ext>
            </a:extLst>
          </p:cNvPr>
          <p:cNvSpPr txBox="1"/>
          <p:nvPr/>
        </p:nvSpPr>
        <p:spPr>
          <a:xfrm>
            <a:off x="1396721" y="1195754"/>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spTree>
    <p:extLst>
      <p:ext uri="{BB962C8B-B14F-4D97-AF65-F5344CB8AC3E}">
        <p14:creationId xmlns:p14="http://schemas.microsoft.com/office/powerpoint/2010/main" val="2643949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81FE25FA-A4AF-4E34-8009-B0320FAAB8DA}"/>
              </a:ext>
            </a:extLst>
          </p:cNvPr>
          <p:cNvSpPr/>
          <p:nvPr/>
        </p:nvSpPr>
        <p:spPr>
          <a:xfrm>
            <a:off x="4192072" y="3638997"/>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44D6E3E-0F28-4532-B49A-F13F3CFCC017}"/>
              </a:ext>
            </a:extLst>
          </p:cNvPr>
          <p:cNvSpPr/>
          <p:nvPr/>
        </p:nvSpPr>
        <p:spPr>
          <a:xfrm>
            <a:off x="1770418" y="3438041"/>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7B2E177-68BA-41B7-A1C1-6DAE01EC2829}"/>
              </a:ext>
            </a:extLst>
          </p:cNvPr>
          <p:cNvSpPr/>
          <p:nvPr/>
        </p:nvSpPr>
        <p:spPr>
          <a:xfrm>
            <a:off x="4190398" y="3848338"/>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4349310E-CE7E-4646-A33A-FE84F95DFBAD}"/>
              </a:ext>
            </a:extLst>
          </p:cNvPr>
          <p:cNvSpPr txBox="1"/>
          <p:nvPr/>
        </p:nvSpPr>
        <p:spPr>
          <a:xfrm>
            <a:off x="4115722" y="3824349"/>
            <a:ext cx="1250731" cy="246221"/>
          </a:xfrm>
          <a:prstGeom prst="rect">
            <a:avLst/>
          </a:prstGeom>
          <a:noFill/>
        </p:spPr>
        <p:txBody>
          <a:bodyPr wrap="square" rtlCol="0">
            <a:spAutoFit/>
          </a:bodyPr>
          <a:lstStyle/>
          <a:p>
            <a:r>
              <a:rPr lang="en-US" sz="1000" dirty="0"/>
              <a:t>Greenville </a:t>
            </a:r>
            <a:r>
              <a:rPr lang="en-US" sz="1000" dirty="0" err="1"/>
              <a:t>Cem</a:t>
            </a:r>
            <a:endParaRPr lang="en-US" sz="1000" dirty="0"/>
          </a:p>
        </p:txBody>
      </p:sp>
      <p:sp>
        <p:nvSpPr>
          <p:cNvPr id="104" name="Rectangle 103">
            <a:extLst>
              <a:ext uri="{FF2B5EF4-FFF2-40B4-BE49-F238E27FC236}">
                <a16:creationId xmlns:a16="http://schemas.microsoft.com/office/drawing/2014/main" id="{9585C457-8EE9-4FE8-844E-4913CDBD2C74}"/>
              </a:ext>
            </a:extLst>
          </p:cNvPr>
          <p:cNvSpPr/>
          <p:nvPr/>
        </p:nvSpPr>
        <p:spPr>
          <a:xfrm>
            <a:off x="2996318" y="3438038"/>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1A575634-DB02-4109-BE29-6E59E74A1529}"/>
              </a:ext>
            </a:extLst>
          </p:cNvPr>
          <p:cNvSpPr txBox="1"/>
          <p:nvPr/>
        </p:nvSpPr>
        <p:spPr>
          <a:xfrm>
            <a:off x="2919967" y="3613341"/>
            <a:ext cx="1250731" cy="246221"/>
          </a:xfrm>
          <a:prstGeom prst="rect">
            <a:avLst/>
          </a:prstGeom>
          <a:noFill/>
        </p:spPr>
        <p:txBody>
          <a:bodyPr wrap="square" rtlCol="0">
            <a:spAutoFit/>
          </a:bodyPr>
          <a:lstStyle/>
          <a:p>
            <a:r>
              <a:rPr lang="en-US" sz="1000" dirty="0"/>
              <a:t>6 Apr 1924 </a:t>
            </a:r>
          </a:p>
        </p:txBody>
      </p:sp>
      <p:sp>
        <p:nvSpPr>
          <p:cNvPr id="83" name="Rectangle 82">
            <a:extLst>
              <a:ext uri="{FF2B5EF4-FFF2-40B4-BE49-F238E27FC236}">
                <a16:creationId xmlns:a16="http://schemas.microsoft.com/office/drawing/2014/main" id="{921A313F-F513-440C-8108-AA2F287502ED}"/>
              </a:ext>
            </a:extLst>
          </p:cNvPr>
          <p:cNvSpPr/>
          <p:nvPr/>
        </p:nvSpPr>
        <p:spPr>
          <a:xfrm>
            <a:off x="1762045" y="3238749"/>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A44DFBB-B89D-49D7-8127-272B3A1A1274}"/>
              </a:ext>
            </a:extLst>
          </p:cNvPr>
          <p:cNvSpPr txBox="1"/>
          <p:nvPr/>
        </p:nvSpPr>
        <p:spPr>
          <a:xfrm>
            <a:off x="1695742" y="3414052"/>
            <a:ext cx="1250731" cy="246221"/>
          </a:xfrm>
          <a:prstGeom prst="rect">
            <a:avLst/>
          </a:prstGeom>
          <a:noFill/>
        </p:spPr>
        <p:txBody>
          <a:bodyPr wrap="square" rtlCol="0">
            <a:spAutoFit/>
          </a:bodyPr>
          <a:lstStyle/>
          <a:p>
            <a:r>
              <a:rPr lang="en-US" sz="1000" dirty="0"/>
              <a:t>113 Sherman St Day</a:t>
            </a:r>
          </a:p>
        </p:txBody>
      </p:sp>
      <p:sp>
        <p:nvSpPr>
          <p:cNvPr id="75" name="TextBox 74">
            <a:extLst>
              <a:ext uri="{FF2B5EF4-FFF2-40B4-BE49-F238E27FC236}">
                <a16:creationId xmlns:a16="http://schemas.microsoft.com/office/drawing/2014/main" id="{240A462A-3BF3-4DB9-BEC0-87FD8481B400}"/>
              </a:ext>
            </a:extLst>
          </p:cNvPr>
          <p:cNvSpPr txBox="1"/>
          <p:nvPr/>
        </p:nvSpPr>
        <p:spPr>
          <a:xfrm>
            <a:off x="479893" y="2630289"/>
            <a:ext cx="1250731" cy="246221"/>
          </a:xfrm>
          <a:prstGeom prst="rect">
            <a:avLst/>
          </a:prstGeom>
          <a:noFill/>
        </p:spPr>
        <p:txBody>
          <a:bodyPr wrap="square" rtlCol="0">
            <a:spAutoFit/>
          </a:bodyPr>
          <a:lstStyle/>
          <a:p>
            <a:r>
              <a:rPr lang="en-US" sz="1000" dirty="0"/>
              <a:t>1 Jan 1946</a:t>
            </a:r>
          </a:p>
        </p:txBody>
      </p:sp>
      <p:sp>
        <p:nvSpPr>
          <p:cNvPr id="67" name="Rectangle 66">
            <a:extLst>
              <a:ext uri="{FF2B5EF4-FFF2-40B4-BE49-F238E27FC236}">
                <a16:creationId xmlns:a16="http://schemas.microsoft.com/office/drawing/2014/main" id="{0B8ADCD8-876F-4D0A-900F-86A3902068EC}"/>
              </a:ext>
            </a:extLst>
          </p:cNvPr>
          <p:cNvSpPr/>
          <p:nvPr/>
        </p:nvSpPr>
        <p:spPr>
          <a:xfrm>
            <a:off x="1772092" y="1862107"/>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9F705EB-F233-446D-9154-8B8F24EAAE59}"/>
              </a:ext>
            </a:extLst>
          </p:cNvPr>
          <p:cNvSpPr txBox="1"/>
          <p:nvPr/>
        </p:nvSpPr>
        <p:spPr>
          <a:xfrm>
            <a:off x="1695742" y="2037410"/>
            <a:ext cx="1250731" cy="246221"/>
          </a:xfrm>
          <a:prstGeom prst="rect">
            <a:avLst/>
          </a:prstGeom>
          <a:noFill/>
        </p:spPr>
        <p:txBody>
          <a:bodyPr wrap="square" rtlCol="0">
            <a:spAutoFit/>
          </a:bodyPr>
          <a:lstStyle/>
          <a:p>
            <a:r>
              <a:rPr lang="en-US" sz="1000" dirty="0"/>
              <a:t>Butler Co OH</a:t>
            </a:r>
          </a:p>
        </p:txBody>
      </p:sp>
      <p:sp>
        <p:nvSpPr>
          <p:cNvPr id="59" name="TextBox 58">
            <a:extLst>
              <a:ext uri="{FF2B5EF4-FFF2-40B4-BE49-F238E27FC236}">
                <a16:creationId xmlns:a16="http://schemas.microsoft.com/office/drawing/2014/main" id="{B4348E2E-9A00-42A1-908C-3450769DF836}"/>
              </a:ext>
            </a:extLst>
          </p:cNvPr>
          <p:cNvSpPr txBox="1"/>
          <p:nvPr/>
        </p:nvSpPr>
        <p:spPr>
          <a:xfrm>
            <a:off x="479893" y="1635483"/>
            <a:ext cx="1250731" cy="246221"/>
          </a:xfrm>
          <a:prstGeom prst="rect">
            <a:avLst/>
          </a:prstGeom>
          <a:noFill/>
        </p:spPr>
        <p:txBody>
          <a:bodyPr wrap="square" rtlCol="0">
            <a:spAutoFit/>
          </a:bodyPr>
          <a:lstStyle/>
          <a:p>
            <a:r>
              <a:rPr lang="en-US" sz="1000" dirty="0"/>
              <a:t>22 July 1946</a:t>
            </a:r>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pic>
        <p:nvPicPr>
          <p:cNvPr id="3" name="Picture 2">
            <a:extLst>
              <a:ext uri="{FF2B5EF4-FFF2-40B4-BE49-F238E27FC236}">
                <a16:creationId xmlns:a16="http://schemas.microsoft.com/office/drawing/2014/main" id="{DDD3DE05-7BC6-496C-9221-B25CB859B52C}"/>
              </a:ext>
            </a:extLst>
          </p:cNvPr>
          <p:cNvPicPr>
            <a:picLocks noChangeAspect="1"/>
          </p:cNvPicPr>
          <p:nvPr/>
        </p:nvPicPr>
        <p:blipFill>
          <a:blip r:embed="rId3"/>
          <a:stretch>
            <a:fillRect/>
          </a:stretch>
        </p:blipFill>
        <p:spPr>
          <a:xfrm>
            <a:off x="7449165" y="1010653"/>
            <a:ext cx="4334470" cy="5486400"/>
          </a:xfrm>
          <a:prstGeom prst="rect">
            <a:avLst/>
          </a:prstGeom>
        </p:spPr>
      </p:pic>
      <p:sp>
        <p:nvSpPr>
          <p:cNvPr id="4" name="Rectangle 3">
            <a:extLst>
              <a:ext uri="{FF2B5EF4-FFF2-40B4-BE49-F238E27FC236}">
                <a16:creationId xmlns:a16="http://schemas.microsoft.com/office/drawing/2014/main" id="{237A80A8-4CC7-4A74-BB2D-B91DDF70DAD2}"/>
              </a:ext>
            </a:extLst>
          </p:cNvPr>
          <p:cNvSpPr/>
          <p:nvPr/>
        </p:nvSpPr>
        <p:spPr>
          <a:xfrm>
            <a:off x="7635943" y="110690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EDE21BF-E245-4269-BB3E-EAC7B5E48B27}"/>
              </a:ext>
            </a:extLst>
          </p:cNvPr>
          <p:cNvSpPr/>
          <p:nvPr/>
        </p:nvSpPr>
        <p:spPr>
          <a:xfrm>
            <a:off x="7624713" y="1403596"/>
            <a:ext cx="758891" cy="11719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10077CF-451C-473C-A8F9-C37FA9BD7918}"/>
              </a:ext>
            </a:extLst>
          </p:cNvPr>
          <p:cNvSpPr/>
          <p:nvPr/>
        </p:nvSpPr>
        <p:spPr>
          <a:xfrm>
            <a:off x="7634339" y="2183329"/>
            <a:ext cx="893644" cy="11710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56AD207-65BA-4BCA-A4A2-6CD48529EE65}"/>
              </a:ext>
            </a:extLst>
          </p:cNvPr>
          <p:cNvSpPr/>
          <p:nvPr/>
        </p:nvSpPr>
        <p:spPr>
          <a:xfrm>
            <a:off x="7632735" y="2566735"/>
            <a:ext cx="693118" cy="11871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D6D59A3-1D4A-4675-9C7A-509438E8CEF9}"/>
              </a:ext>
            </a:extLst>
          </p:cNvPr>
          <p:cNvSpPr/>
          <p:nvPr/>
        </p:nvSpPr>
        <p:spPr>
          <a:xfrm>
            <a:off x="7621505" y="3161898"/>
            <a:ext cx="723598"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C1F376-2D6F-4182-B83F-6F20AFFE335F}"/>
              </a:ext>
            </a:extLst>
          </p:cNvPr>
          <p:cNvSpPr/>
          <p:nvPr/>
        </p:nvSpPr>
        <p:spPr>
          <a:xfrm>
            <a:off x="7639151" y="3449052"/>
            <a:ext cx="1148713" cy="1122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3E7A6F-ED1F-4865-BAD8-C8185FC94CC3}"/>
              </a:ext>
            </a:extLst>
          </p:cNvPr>
          <p:cNvSpPr/>
          <p:nvPr/>
        </p:nvSpPr>
        <p:spPr>
          <a:xfrm>
            <a:off x="7637548" y="4015339"/>
            <a:ext cx="1034814" cy="1139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F65855-E42C-4A72-BBED-FFCCCB2AF896}"/>
              </a:ext>
            </a:extLst>
          </p:cNvPr>
          <p:cNvSpPr/>
          <p:nvPr/>
        </p:nvSpPr>
        <p:spPr>
          <a:xfrm>
            <a:off x="7616692" y="439874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C1E9C6-81CC-40CB-957F-502A3F30AAA8}"/>
              </a:ext>
            </a:extLst>
          </p:cNvPr>
          <p:cNvSpPr/>
          <p:nvPr/>
        </p:nvSpPr>
        <p:spPr>
          <a:xfrm>
            <a:off x="7634338" y="4695523"/>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86944D6-F2BE-44EC-9054-89EE8ECC5A8E}"/>
              </a:ext>
            </a:extLst>
          </p:cNvPr>
          <p:cNvSpPr/>
          <p:nvPr/>
        </p:nvSpPr>
        <p:spPr>
          <a:xfrm>
            <a:off x="7632733" y="4982677"/>
            <a:ext cx="1049253" cy="11871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0D5715-D0C9-4521-9D12-6C20F3AFBA9A}"/>
              </a:ext>
            </a:extLst>
          </p:cNvPr>
          <p:cNvSpPr/>
          <p:nvPr/>
        </p:nvSpPr>
        <p:spPr>
          <a:xfrm>
            <a:off x="7631130" y="5279455"/>
            <a:ext cx="944979"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58D5078-D1BC-4B92-992D-A8185F5BD7AD}"/>
              </a:ext>
            </a:extLst>
          </p:cNvPr>
          <p:cNvSpPr/>
          <p:nvPr/>
        </p:nvSpPr>
        <p:spPr>
          <a:xfrm>
            <a:off x="7629526" y="5576234"/>
            <a:ext cx="936957" cy="1122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65A1357-5CE5-40CE-811A-1F352E54E270}"/>
              </a:ext>
            </a:extLst>
          </p:cNvPr>
          <p:cNvSpPr txBox="1"/>
          <p:nvPr/>
        </p:nvSpPr>
        <p:spPr>
          <a:xfrm>
            <a:off x="484115" y="1147512"/>
            <a:ext cx="1250731" cy="246221"/>
          </a:xfrm>
          <a:prstGeom prst="rect">
            <a:avLst/>
          </a:prstGeom>
          <a:noFill/>
        </p:spPr>
        <p:txBody>
          <a:bodyPr wrap="square" rtlCol="0">
            <a:spAutoFit/>
          </a:bodyPr>
          <a:lstStyle/>
          <a:p>
            <a:r>
              <a:rPr lang="en-US" sz="1000" dirty="0"/>
              <a:t>ABERNATHY, ELMER</a:t>
            </a:r>
          </a:p>
        </p:txBody>
      </p:sp>
      <p:sp>
        <p:nvSpPr>
          <p:cNvPr id="17" name="Rectangle 16">
            <a:extLst>
              <a:ext uri="{FF2B5EF4-FFF2-40B4-BE49-F238E27FC236}">
                <a16:creationId xmlns:a16="http://schemas.microsoft.com/office/drawing/2014/main" id="{87B9DE04-302F-43B9-88CC-94148616B838}"/>
              </a:ext>
            </a:extLst>
          </p:cNvPr>
          <p:cNvSpPr/>
          <p:nvPr/>
        </p:nvSpPr>
        <p:spPr>
          <a:xfrm>
            <a:off x="553353" y="118140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B461AB4-18C6-4EDC-B504-309646BC90A5}"/>
              </a:ext>
            </a:extLst>
          </p:cNvPr>
          <p:cNvSpPr/>
          <p:nvPr/>
        </p:nvSpPr>
        <p:spPr>
          <a:xfrm>
            <a:off x="544628" y="52503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F31AEB-017A-4DF1-9880-B0674AE7EF6B}"/>
              </a:ext>
            </a:extLst>
          </p:cNvPr>
          <p:cNvSpPr txBox="1"/>
          <p:nvPr/>
        </p:nvSpPr>
        <p:spPr>
          <a:xfrm>
            <a:off x="500615" y="5229325"/>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20" name="Rectangle: Rounded Corners 19">
            <a:extLst>
              <a:ext uri="{FF2B5EF4-FFF2-40B4-BE49-F238E27FC236}">
                <a16:creationId xmlns:a16="http://schemas.microsoft.com/office/drawing/2014/main" id="{76604365-9335-4FDB-A0F2-B201E4433D42}"/>
              </a:ext>
            </a:extLst>
          </p:cNvPr>
          <p:cNvSpPr/>
          <p:nvPr/>
        </p:nvSpPr>
        <p:spPr>
          <a:xfrm>
            <a:off x="1748588" y="52537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739F9E-78F5-4C3A-AA3B-C63863561EE7}"/>
              </a:ext>
            </a:extLst>
          </p:cNvPr>
          <p:cNvSpPr txBox="1"/>
          <p:nvPr/>
        </p:nvSpPr>
        <p:spPr>
          <a:xfrm>
            <a:off x="1685525" y="5232774"/>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22" name="Rectangle: Rounded Corners 21">
            <a:extLst>
              <a:ext uri="{FF2B5EF4-FFF2-40B4-BE49-F238E27FC236}">
                <a16:creationId xmlns:a16="http://schemas.microsoft.com/office/drawing/2014/main" id="{52396276-DB6B-4F8B-B1E3-7D421B4D227D}"/>
              </a:ext>
            </a:extLst>
          </p:cNvPr>
          <p:cNvSpPr/>
          <p:nvPr/>
        </p:nvSpPr>
        <p:spPr>
          <a:xfrm>
            <a:off x="544047" y="49008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EEF150D-186C-4426-B61D-65129E264DA5}"/>
              </a:ext>
            </a:extLst>
          </p:cNvPr>
          <p:cNvSpPr txBox="1"/>
          <p:nvPr/>
        </p:nvSpPr>
        <p:spPr>
          <a:xfrm>
            <a:off x="480984" y="4879794"/>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4" name="Rectangle: Rounded Corners 23">
            <a:extLst>
              <a:ext uri="{FF2B5EF4-FFF2-40B4-BE49-F238E27FC236}">
                <a16:creationId xmlns:a16="http://schemas.microsoft.com/office/drawing/2014/main" id="{3BB7B698-81AF-43AB-B14D-C9522A726A23}"/>
              </a:ext>
            </a:extLst>
          </p:cNvPr>
          <p:cNvSpPr/>
          <p:nvPr/>
        </p:nvSpPr>
        <p:spPr>
          <a:xfrm>
            <a:off x="547178" y="116853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3C1A3692-F78B-477A-AE51-8334D0807C85}"/>
              </a:ext>
            </a:extLst>
          </p:cNvPr>
          <p:cNvSpPr/>
          <p:nvPr/>
        </p:nvSpPr>
        <p:spPr>
          <a:xfrm rot="14603558">
            <a:off x="7062378" y="2412941"/>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E70FE009-B707-4B9A-A6DD-863095840972}"/>
              </a:ext>
            </a:extLst>
          </p:cNvPr>
          <p:cNvSpPr/>
          <p:nvPr/>
        </p:nvSpPr>
        <p:spPr>
          <a:xfrm>
            <a:off x="544649" y="18604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42E9AB5-F669-45ED-99DC-CC82F233D171}"/>
              </a:ext>
            </a:extLst>
          </p:cNvPr>
          <p:cNvSpPr txBox="1"/>
          <p:nvPr/>
        </p:nvSpPr>
        <p:spPr>
          <a:xfrm>
            <a:off x="493016" y="1839417"/>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8" name="Rectangle: Rounded Corners 27">
            <a:extLst>
              <a:ext uri="{FF2B5EF4-FFF2-40B4-BE49-F238E27FC236}">
                <a16:creationId xmlns:a16="http://schemas.microsoft.com/office/drawing/2014/main" id="{DA001E4F-B2D9-4A75-A77F-B6C364359BBA}"/>
              </a:ext>
            </a:extLst>
          </p:cNvPr>
          <p:cNvSpPr/>
          <p:nvPr/>
        </p:nvSpPr>
        <p:spPr>
          <a:xfrm>
            <a:off x="1756229" y="22582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4149AC9-E0F7-496C-B7FF-E681FC66FC02}"/>
              </a:ext>
            </a:extLst>
          </p:cNvPr>
          <p:cNvSpPr txBox="1"/>
          <p:nvPr/>
        </p:nvSpPr>
        <p:spPr>
          <a:xfrm>
            <a:off x="1693166" y="2237271"/>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30" name="Rectangle: Rounded Corners 29">
            <a:extLst>
              <a:ext uri="{FF2B5EF4-FFF2-40B4-BE49-F238E27FC236}">
                <a16:creationId xmlns:a16="http://schemas.microsoft.com/office/drawing/2014/main" id="{4C1574F6-3D5F-4D28-ADA7-49E63D7604B2}"/>
              </a:ext>
            </a:extLst>
          </p:cNvPr>
          <p:cNvSpPr/>
          <p:nvPr/>
        </p:nvSpPr>
        <p:spPr>
          <a:xfrm>
            <a:off x="2967809" y="16453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5AD9D44-3A12-4EB4-84F3-385037C4AB4F}"/>
              </a:ext>
            </a:extLst>
          </p:cNvPr>
          <p:cNvSpPr txBox="1"/>
          <p:nvPr/>
        </p:nvSpPr>
        <p:spPr>
          <a:xfrm>
            <a:off x="2904746" y="162432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32" name="Rectangle: Rounded Corners 31">
            <a:extLst>
              <a:ext uri="{FF2B5EF4-FFF2-40B4-BE49-F238E27FC236}">
                <a16:creationId xmlns:a16="http://schemas.microsoft.com/office/drawing/2014/main" id="{1E30741F-E43D-49DF-A893-82DCF1F800FD}"/>
              </a:ext>
            </a:extLst>
          </p:cNvPr>
          <p:cNvSpPr/>
          <p:nvPr/>
        </p:nvSpPr>
        <p:spPr>
          <a:xfrm>
            <a:off x="4167959" y="16453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41EEFB8-8957-44D4-95A1-7928FAABD387}"/>
              </a:ext>
            </a:extLst>
          </p:cNvPr>
          <p:cNvSpPr txBox="1"/>
          <p:nvPr/>
        </p:nvSpPr>
        <p:spPr>
          <a:xfrm>
            <a:off x="4104896" y="162432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34" name="Rectangle: Rounded Corners 33">
            <a:extLst>
              <a:ext uri="{FF2B5EF4-FFF2-40B4-BE49-F238E27FC236}">
                <a16:creationId xmlns:a16="http://schemas.microsoft.com/office/drawing/2014/main" id="{126CCFB7-DF5A-4713-B41A-7B5CC18F1D50}"/>
              </a:ext>
            </a:extLst>
          </p:cNvPr>
          <p:cNvSpPr/>
          <p:nvPr/>
        </p:nvSpPr>
        <p:spPr>
          <a:xfrm>
            <a:off x="546031" y="28561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0AD5645-B3BD-4E3E-A92C-081A59C9292E}"/>
              </a:ext>
            </a:extLst>
          </p:cNvPr>
          <p:cNvSpPr txBox="1"/>
          <p:nvPr/>
        </p:nvSpPr>
        <p:spPr>
          <a:xfrm>
            <a:off x="482968" y="2835100"/>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6" name="Rectangle: Rounded Corners 35">
            <a:extLst>
              <a:ext uri="{FF2B5EF4-FFF2-40B4-BE49-F238E27FC236}">
                <a16:creationId xmlns:a16="http://schemas.microsoft.com/office/drawing/2014/main" id="{1CEEF403-7221-486D-A74A-2ED43372CB03}"/>
              </a:ext>
            </a:extLst>
          </p:cNvPr>
          <p:cNvSpPr/>
          <p:nvPr/>
        </p:nvSpPr>
        <p:spPr>
          <a:xfrm>
            <a:off x="1757611" y="363988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FD053F-5225-4154-ADCC-877063BCF0B9}"/>
              </a:ext>
            </a:extLst>
          </p:cNvPr>
          <p:cNvSpPr txBox="1"/>
          <p:nvPr/>
        </p:nvSpPr>
        <p:spPr>
          <a:xfrm>
            <a:off x="1694548" y="3618863"/>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8" name="Rectangle: Rounded Corners 37">
            <a:extLst>
              <a:ext uri="{FF2B5EF4-FFF2-40B4-BE49-F238E27FC236}">
                <a16:creationId xmlns:a16="http://schemas.microsoft.com/office/drawing/2014/main" id="{AABFC50F-D014-4353-AF87-3BBF00C423B0}"/>
              </a:ext>
            </a:extLst>
          </p:cNvPr>
          <p:cNvSpPr/>
          <p:nvPr/>
        </p:nvSpPr>
        <p:spPr>
          <a:xfrm>
            <a:off x="2980621" y="38307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336EEA6-FBAF-46C8-BEA1-05C561075C9C}"/>
              </a:ext>
            </a:extLst>
          </p:cNvPr>
          <p:cNvSpPr txBox="1"/>
          <p:nvPr/>
        </p:nvSpPr>
        <p:spPr>
          <a:xfrm>
            <a:off x="2917558" y="3809778"/>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40" name="Rectangle: Rounded Corners 39">
            <a:extLst>
              <a:ext uri="{FF2B5EF4-FFF2-40B4-BE49-F238E27FC236}">
                <a16:creationId xmlns:a16="http://schemas.microsoft.com/office/drawing/2014/main" id="{947DFA4D-44A3-48DE-B970-61B5D5E26B8B}"/>
              </a:ext>
            </a:extLst>
          </p:cNvPr>
          <p:cNvSpPr/>
          <p:nvPr/>
        </p:nvSpPr>
        <p:spPr>
          <a:xfrm>
            <a:off x="4184581" y="4035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087BEAC-8302-4F8A-B088-D9ED2A1C6163}"/>
              </a:ext>
            </a:extLst>
          </p:cNvPr>
          <p:cNvSpPr txBox="1"/>
          <p:nvPr/>
        </p:nvSpPr>
        <p:spPr>
          <a:xfrm>
            <a:off x="4121518" y="4014548"/>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42" name="Rectangle: Rounded Corners 41">
            <a:extLst>
              <a:ext uri="{FF2B5EF4-FFF2-40B4-BE49-F238E27FC236}">
                <a16:creationId xmlns:a16="http://schemas.microsoft.com/office/drawing/2014/main" id="{1AC58EE9-7887-4EFB-837A-CFE58D401CDC}"/>
              </a:ext>
            </a:extLst>
          </p:cNvPr>
          <p:cNvSpPr/>
          <p:nvPr/>
        </p:nvSpPr>
        <p:spPr>
          <a:xfrm>
            <a:off x="1765833" y="45519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5A8C921-8029-4E79-8E71-2F7C31E060D5}"/>
              </a:ext>
            </a:extLst>
          </p:cNvPr>
          <p:cNvSpPr txBox="1"/>
          <p:nvPr/>
        </p:nvSpPr>
        <p:spPr>
          <a:xfrm>
            <a:off x="1702770" y="4530894"/>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44" name="Rectangle: Rounded Corners 43">
            <a:extLst>
              <a:ext uri="{FF2B5EF4-FFF2-40B4-BE49-F238E27FC236}">
                <a16:creationId xmlns:a16="http://schemas.microsoft.com/office/drawing/2014/main" id="{2F9C7A92-9464-4EE8-BAF8-0B74CFB04481}"/>
              </a:ext>
            </a:extLst>
          </p:cNvPr>
          <p:cNvSpPr/>
          <p:nvPr/>
        </p:nvSpPr>
        <p:spPr>
          <a:xfrm>
            <a:off x="546633" y="45539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3D43B79-E1FC-41ED-A3FD-D54609F530D8}"/>
              </a:ext>
            </a:extLst>
          </p:cNvPr>
          <p:cNvSpPr txBox="1"/>
          <p:nvPr/>
        </p:nvSpPr>
        <p:spPr>
          <a:xfrm>
            <a:off x="483570" y="453289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6" name="Rectangle: Rounded Corners 45">
            <a:extLst>
              <a:ext uri="{FF2B5EF4-FFF2-40B4-BE49-F238E27FC236}">
                <a16:creationId xmlns:a16="http://schemas.microsoft.com/office/drawing/2014/main" id="{745F1C45-2E2D-4ECB-93FF-529E3F8B9D26}"/>
              </a:ext>
            </a:extLst>
          </p:cNvPr>
          <p:cNvSpPr/>
          <p:nvPr/>
        </p:nvSpPr>
        <p:spPr>
          <a:xfrm>
            <a:off x="2981223" y="455572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13B9C50-CF9E-4B1B-819A-8B5C8A7DCF2E}"/>
              </a:ext>
            </a:extLst>
          </p:cNvPr>
          <p:cNvSpPr txBox="1"/>
          <p:nvPr/>
        </p:nvSpPr>
        <p:spPr>
          <a:xfrm>
            <a:off x="2908535" y="4534704"/>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48" name="Rectangle: Rounded Corners 47">
            <a:extLst>
              <a:ext uri="{FF2B5EF4-FFF2-40B4-BE49-F238E27FC236}">
                <a16:creationId xmlns:a16="http://schemas.microsoft.com/office/drawing/2014/main" id="{2F14AB56-96DB-4B62-B792-4F96F3C2382B}"/>
              </a:ext>
            </a:extLst>
          </p:cNvPr>
          <p:cNvSpPr/>
          <p:nvPr/>
        </p:nvSpPr>
        <p:spPr>
          <a:xfrm>
            <a:off x="5552754" y="11724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278FF33-8D23-4ADD-B2CD-5D6864947AC4}"/>
              </a:ext>
            </a:extLst>
          </p:cNvPr>
          <p:cNvSpPr txBox="1"/>
          <p:nvPr/>
        </p:nvSpPr>
        <p:spPr>
          <a:xfrm>
            <a:off x="5489691" y="1151455"/>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cxnSp>
        <p:nvCxnSpPr>
          <p:cNvPr id="50" name="Straight Connector 49">
            <a:extLst>
              <a:ext uri="{FF2B5EF4-FFF2-40B4-BE49-F238E27FC236}">
                <a16:creationId xmlns:a16="http://schemas.microsoft.com/office/drawing/2014/main" id="{255F6CD7-B6C4-4794-A13B-AE85303D9EEF}"/>
              </a:ext>
            </a:extLst>
          </p:cNvPr>
          <p:cNvCxnSpPr>
            <a:cxnSpLocks/>
          </p:cNvCxnSpPr>
          <p:nvPr/>
        </p:nvCxnSpPr>
        <p:spPr>
          <a:xfrm>
            <a:off x="393356" y="1493794"/>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7174E26-DE66-4E9F-8F27-851B48E12AE0}"/>
              </a:ext>
            </a:extLst>
          </p:cNvPr>
          <p:cNvCxnSpPr>
            <a:cxnSpLocks/>
          </p:cNvCxnSpPr>
          <p:nvPr/>
        </p:nvCxnSpPr>
        <p:spPr>
          <a:xfrm>
            <a:off x="393356" y="4352181"/>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DFF385E-A8C5-4ECF-B321-71F21347C027}"/>
              </a:ext>
            </a:extLst>
          </p:cNvPr>
          <p:cNvCxnSpPr>
            <a:cxnSpLocks/>
          </p:cNvCxnSpPr>
          <p:nvPr/>
        </p:nvCxnSpPr>
        <p:spPr>
          <a:xfrm>
            <a:off x="358477" y="5588171"/>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F1466C20-1F52-471A-A647-F2621C857FB4}"/>
              </a:ext>
            </a:extLst>
          </p:cNvPr>
          <p:cNvSpPr/>
          <p:nvPr/>
        </p:nvSpPr>
        <p:spPr>
          <a:xfrm>
            <a:off x="5560775" y="454987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0F01323-F4C4-4187-9AB3-D05020E2D8DA}"/>
              </a:ext>
            </a:extLst>
          </p:cNvPr>
          <p:cNvSpPr txBox="1"/>
          <p:nvPr/>
        </p:nvSpPr>
        <p:spPr>
          <a:xfrm>
            <a:off x="5497712" y="4528854"/>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58" name="Rectangle 57">
            <a:extLst>
              <a:ext uri="{FF2B5EF4-FFF2-40B4-BE49-F238E27FC236}">
                <a16:creationId xmlns:a16="http://schemas.microsoft.com/office/drawing/2014/main" id="{E698EB31-2116-494A-B54F-D6B10DD3878A}"/>
              </a:ext>
            </a:extLst>
          </p:cNvPr>
          <p:cNvSpPr/>
          <p:nvPr/>
        </p:nvSpPr>
        <p:spPr>
          <a:xfrm>
            <a:off x="554569" y="1659472"/>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6510C6FC-8E94-4AB4-A716-1696FF6384F8}"/>
              </a:ext>
            </a:extLst>
          </p:cNvPr>
          <p:cNvSpPr/>
          <p:nvPr/>
        </p:nvSpPr>
        <p:spPr>
          <a:xfrm>
            <a:off x="542956" y="16565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0068127-21B9-46E5-A03B-E00F1D296700}"/>
              </a:ext>
            </a:extLst>
          </p:cNvPr>
          <p:cNvSpPr/>
          <p:nvPr/>
        </p:nvSpPr>
        <p:spPr>
          <a:xfrm>
            <a:off x="9057149" y="5690531"/>
            <a:ext cx="589269" cy="87271"/>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B0E22A-0EAD-4BD8-85CB-1713F4F7967D}"/>
              </a:ext>
            </a:extLst>
          </p:cNvPr>
          <p:cNvSpPr/>
          <p:nvPr/>
        </p:nvSpPr>
        <p:spPr>
          <a:xfrm>
            <a:off x="1770418" y="2061399"/>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2D67B55E-5527-4F11-BFD0-CD9355A68740}"/>
              </a:ext>
            </a:extLst>
          </p:cNvPr>
          <p:cNvSpPr/>
          <p:nvPr/>
        </p:nvSpPr>
        <p:spPr>
          <a:xfrm>
            <a:off x="1758805" y="20584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D07BDA6-D245-4D79-B8E6-F0ECA5524E06}"/>
              </a:ext>
            </a:extLst>
          </p:cNvPr>
          <p:cNvSpPr/>
          <p:nvPr/>
        </p:nvSpPr>
        <p:spPr>
          <a:xfrm>
            <a:off x="9710291" y="5690531"/>
            <a:ext cx="579221" cy="8727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7AA546C-5701-4730-906D-CCDEA68D1EC1}"/>
              </a:ext>
            </a:extLst>
          </p:cNvPr>
          <p:cNvSpPr txBox="1"/>
          <p:nvPr/>
        </p:nvSpPr>
        <p:spPr>
          <a:xfrm>
            <a:off x="1697416" y="1828070"/>
            <a:ext cx="1250731" cy="246221"/>
          </a:xfrm>
          <a:prstGeom prst="rect">
            <a:avLst/>
          </a:prstGeom>
          <a:noFill/>
        </p:spPr>
        <p:txBody>
          <a:bodyPr wrap="square" rtlCol="0">
            <a:spAutoFit/>
          </a:bodyPr>
          <a:lstStyle/>
          <a:p>
            <a:r>
              <a:rPr lang="en-US" sz="1000" dirty="0"/>
              <a:t>Montreal Canada</a:t>
            </a:r>
          </a:p>
        </p:txBody>
      </p:sp>
      <p:sp>
        <p:nvSpPr>
          <p:cNvPr id="68" name="Rectangle: Rounded Corners 67">
            <a:extLst>
              <a:ext uri="{FF2B5EF4-FFF2-40B4-BE49-F238E27FC236}">
                <a16:creationId xmlns:a16="http://schemas.microsoft.com/office/drawing/2014/main" id="{EEF1C214-5754-44B2-9386-25D5A6B94692}"/>
              </a:ext>
            </a:extLst>
          </p:cNvPr>
          <p:cNvSpPr/>
          <p:nvPr/>
        </p:nvSpPr>
        <p:spPr>
          <a:xfrm>
            <a:off x="1760479" y="185913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F9A30B8-E8CD-41F3-8315-5233F25CDB6D}"/>
              </a:ext>
            </a:extLst>
          </p:cNvPr>
          <p:cNvSpPr/>
          <p:nvPr/>
        </p:nvSpPr>
        <p:spPr>
          <a:xfrm>
            <a:off x="10033513" y="1517300"/>
            <a:ext cx="768465" cy="9043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B6B5ABC-6992-44BF-B5F8-B820FECA05C9}"/>
              </a:ext>
            </a:extLst>
          </p:cNvPr>
          <p:cNvSpPr/>
          <p:nvPr/>
        </p:nvSpPr>
        <p:spPr>
          <a:xfrm>
            <a:off x="1773767" y="1662814"/>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E54FA65-8652-41C7-B69A-665CB18CF139}"/>
              </a:ext>
            </a:extLst>
          </p:cNvPr>
          <p:cNvSpPr txBox="1"/>
          <p:nvPr/>
        </p:nvSpPr>
        <p:spPr>
          <a:xfrm>
            <a:off x="1699091" y="1628777"/>
            <a:ext cx="1250731" cy="246221"/>
          </a:xfrm>
          <a:prstGeom prst="rect">
            <a:avLst/>
          </a:prstGeom>
          <a:noFill/>
        </p:spPr>
        <p:txBody>
          <a:bodyPr wrap="square" rtlCol="0">
            <a:spAutoFit/>
          </a:bodyPr>
          <a:lstStyle/>
          <a:p>
            <a:r>
              <a:rPr lang="en-US" sz="1000" dirty="0"/>
              <a:t>Vandalia IL</a:t>
            </a:r>
          </a:p>
        </p:txBody>
      </p:sp>
      <p:sp>
        <p:nvSpPr>
          <p:cNvPr id="72" name="Rectangle: Rounded Corners 71">
            <a:extLst>
              <a:ext uri="{FF2B5EF4-FFF2-40B4-BE49-F238E27FC236}">
                <a16:creationId xmlns:a16="http://schemas.microsoft.com/office/drawing/2014/main" id="{809D603D-65D3-47F0-9C61-D54B5715FB00}"/>
              </a:ext>
            </a:extLst>
          </p:cNvPr>
          <p:cNvSpPr/>
          <p:nvPr/>
        </p:nvSpPr>
        <p:spPr>
          <a:xfrm>
            <a:off x="1762154" y="16598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0730388-1270-4F0A-A3A4-EBB69B8D476D}"/>
              </a:ext>
            </a:extLst>
          </p:cNvPr>
          <p:cNvSpPr/>
          <p:nvPr/>
        </p:nvSpPr>
        <p:spPr>
          <a:xfrm>
            <a:off x="10085430" y="3568839"/>
            <a:ext cx="575872" cy="8876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5CD7B56-1676-481F-9EA5-806C42C437DC}"/>
              </a:ext>
            </a:extLst>
          </p:cNvPr>
          <p:cNvSpPr/>
          <p:nvPr/>
        </p:nvSpPr>
        <p:spPr>
          <a:xfrm>
            <a:off x="554569" y="2654278"/>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78781866-B01A-4D86-8588-8B9E665509AC}"/>
              </a:ext>
            </a:extLst>
          </p:cNvPr>
          <p:cNvSpPr/>
          <p:nvPr/>
        </p:nvSpPr>
        <p:spPr>
          <a:xfrm>
            <a:off x="542956" y="26513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391A2A8-D078-4C4E-8E75-1A558A425B2E}"/>
              </a:ext>
            </a:extLst>
          </p:cNvPr>
          <p:cNvSpPr/>
          <p:nvPr/>
        </p:nvSpPr>
        <p:spPr>
          <a:xfrm>
            <a:off x="8755699" y="5586884"/>
            <a:ext cx="508881" cy="89464"/>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7249E97A-A675-457A-8E86-B8CDA16CEAFF}"/>
              </a:ext>
            </a:extLst>
          </p:cNvPr>
          <p:cNvSpPr/>
          <p:nvPr/>
        </p:nvSpPr>
        <p:spPr>
          <a:xfrm>
            <a:off x="1758805" y="34350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A3E1979-EFD1-404A-BD01-3A91BBAB7F6D}"/>
              </a:ext>
            </a:extLst>
          </p:cNvPr>
          <p:cNvSpPr/>
          <p:nvPr/>
        </p:nvSpPr>
        <p:spPr>
          <a:xfrm>
            <a:off x="9314822" y="5586884"/>
            <a:ext cx="1195755" cy="8946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9CB9770-FE75-492B-A9EB-A7AE44C223E2}"/>
              </a:ext>
            </a:extLst>
          </p:cNvPr>
          <p:cNvSpPr txBox="1"/>
          <p:nvPr/>
        </p:nvSpPr>
        <p:spPr>
          <a:xfrm>
            <a:off x="1687369" y="3214760"/>
            <a:ext cx="1250731" cy="246221"/>
          </a:xfrm>
          <a:prstGeom prst="rect">
            <a:avLst/>
          </a:prstGeom>
          <a:noFill/>
        </p:spPr>
        <p:txBody>
          <a:bodyPr wrap="square" rtlCol="0">
            <a:spAutoFit/>
          </a:bodyPr>
          <a:lstStyle/>
          <a:p>
            <a:r>
              <a:rPr lang="en-US" sz="1000" dirty="0"/>
              <a:t>Greenville </a:t>
            </a:r>
            <a:r>
              <a:rPr lang="en-US" sz="1000" dirty="0" err="1"/>
              <a:t>Dke</a:t>
            </a:r>
            <a:r>
              <a:rPr lang="en-US" sz="1000" dirty="0"/>
              <a:t> Co O</a:t>
            </a:r>
          </a:p>
        </p:txBody>
      </p:sp>
      <p:sp>
        <p:nvSpPr>
          <p:cNvPr id="84" name="Rectangle: Rounded Corners 83">
            <a:extLst>
              <a:ext uri="{FF2B5EF4-FFF2-40B4-BE49-F238E27FC236}">
                <a16:creationId xmlns:a16="http://schemas.microsoft.com/office/drawing/2014/main" id="{743E1413-977A-4F1E-A9AD-C20409A2BA36}"/>
              </a:ext>
            </a:extLst>
          </p:cNvPr>
          <p:cNvSpPr/>
          <p:nvPr/>
        </p:nvSpPr>
        <p:spPr>
          <a:xfrm>
            <a:off x="1750432" y="32357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D192A7D-7E99-4B77-AAB4-C7A35EAF902F}"/>
              </a:ext>
            </a:extLst>
          </p:cNvPr>
          <p:cNvSpPr/>
          <p:nvPr/>
        </p:nvSpPr>
        <p:spPr>
          <a:xfrm>
            <a:off x="9889253" y="1418492"/>
            <a:ext cx="1013210" cy="88761"/>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38247B7-5B15-48BD-A90D-F27ABE76005B}"/>
              </a:ext>
            </a:extLst>
          </p:cNvPr>
          <p:cNvSpPr/>
          <p:nvPr/>
        </p:nvSpPr>
        <p:spPr>
          <a:xfrm>
            <a:off x="1763720" y="3039457"/>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6D7BD19-06F9-41CB-88A9-79A066832F8B}"/>
              </a:ext>
            </a:extLst>
          </p:cNvPr>
          <p:cNvSpPr txBox="1"/>
          <p:nvPr/>
        </p:nvSpPr>
        <p:spPr>
          <a:xfrm>
            <a:off x="1689044" y="3015468"/>
            <a:ext cx="1250731" cy="246221"/>
          </a:xfrm>
          <a:prstGeom prst="rect">
            <a:avLst/>
          </a:prstGeom>
          <a:noFill/>
        </p:spPr>
        <p:txBody>
          <a:bodyPr wrap="square" rtlCol="0">
            <a:spAutoFit/>
          </a:bodyPr>
          <a:lstStyle/>
          <a:p>
            <a:r>
              <a:rPr lang="en-US" sz="1000" dirty="0"/>
              <a:t>Miami Valley Hosp D</a:t>
            </a:r>
          </a:p>
        </p:txBody>
      </p:sp>
      <p:sp>
        <p:nvSpPr>
          <p:cNvPr id="88" name="Rectangle: Rounded Corners 87">
            <a:extLst>
              <a:ext uri="{FF2B5EF4-FFF2-40B4-BE49-F238E27FC236}">
                <a16:creationId xmlns:a16="http://schemas.microsoft.com/office/drawing/2014/main" id="{D0364213-C907-4295-905D-7AE1835723D4}"/>
              </a:ext>
            </a:extLst>
          </p:cNvPr>
          <p:cNvSpPr/>
          <p:nvPr/>
        </p:nvSpPr>
        <p:spPr>
          <a:xfrm>
            <a:off x="1752107" y="30364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FD42C0A-E512-4116-8A4C-AEBBE103B0C2}"/>
              </a:ext>
            </a:extLst>
          </p:cNvPr>
          <p:cNvSpPr/>
          <p:nvPr/>
        </p:nvSpPr>
        <p:spPr>
          <a:xfrm>
            <a:off x="9288027" y="2203939"/>
            <a:ext cx="1383322" cy="870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A1B04D7-2A7D-402A-83F3-D4A33C113A4D}"/>
              </a:ext>
            </a:extLst>
          </p:cNvPr>
          <p:cNvSpPr/>
          <p:nvPr/>
        </p:nvSpPr>
        <p:spPr>
          <a:xfrm>
            <a:off x="1755346" y="2840165"/>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0BD0E7DD-0C08-4F42-9AB0-37A3A77B89AE}"/>
              </a:ext>
            </a:extLst>
          </p:cNvPr>
          <p:cNvSpPr txBox="1"/>
          <p:nvPr/>
        </p:nvSpPr>
        <p:spPr>
          <a:xfrm>
            <a:off x="1680670" y="2816176"/>
            <a:ext cx="1250731" cy="246221"/>
          </a:xfrm>
          <a:prstGeom prst="rect">
            <a:avLst/>
          </a:prstGeom>
          <a:noFill/>
        </p:spPr>
        <p:txBody>
          <a:bodyPr wrap="square" rtlCol="0">
            <a:spAutoFit/>
          </a:bodyPr>
          <a:lstStyle/>
          <a:p>
            <a:r>
              <a:rPr lang="en-US" sz="1000" dirty="0"/>
              <a:t>Wayne Hosp </a:t>
            </a:r>
            <a:r>
              <a:rPr lang="en-US" sz="1000" dirty="0" err="1"/>
              <a:t>Greenv</a:t>
            </a:r>
            <a:r>
              <a:rPr lang="en-US" sz="1000" dirty="0"/>
              <a:t> </a:t>
            </a:r>
          </a:p>
        </p:txBody>
      </p:sp>
      <p:sp>
        <p:nvSpPr>
          <p:cNvPr id="92" name="Rectangle: Rounded Corners 91">
            <a:extLst>
              <a:ext uri="{FF2B5EF4-FFF2-40B4-BE49-F238E27FC236}">
                <a16:creationId xmlns:a16="http://schemas.microsoft.com/office/drawing/2014/main" id="{147DCB40-3F57-4DCE-B596-D1DF2D66F738}"/>
              </a:ext>
            </a:extLst>
          </p:cNvPr>
          <p:cNvSpPr/>
          <p:nvPr/>
        </p:nvSpPr>
        <p:spPr>
          <a:xfrm>
            <a:off x="1743733" y="28371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091D1A4-E38E-47F6-B681-7BA7EB1D33B4}"/>
              </a:ext>
            </a:extLst>
          </p:cNvPr>
          <p:cNvSpPr/>
          <p:nvPr/>
        </p:nvSpPr>
        <p:spPr>
          <a:xfrm>
            <a:off x="9530862" y="3461657"/>
            <a:ext cx="1220874" cy="95459"/>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B5597E8-20FD-4853-A95E-712165C19F74}"/>
              </a:ext>
            </a:extLst>
          </p:cNvPr>
          <p:cNvSpPr/>
          <p:nvPr/>
        </p:nvSpPr>
        <p:spPr>
          <a:xfrm>
            <a:off x="1757021" y="2640873"/>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9CEB4ED-DCD7-4034-B7A3-7342334C248F}"/>
              </a:ext>
            </a:extLst>
          </p:cNvPr>
          <p:cNvSpPr txBox="1"/>
          <p:nvPr/>
        </p:nvSpPr>
        <p:spPr>
          <a:xfrm>
            <a:off x="1682345" y="2616884"/>
            <a:ext cx="1250731" cy="246221"/>
          </a:xfrm>
          <a:prstGeom prst="rect">
            <a:avLst/>
          </a:prstGeom>
          <a:noFill/>
        </p:spPr>
        <p:txBody>
          <a:bodyPr wrap="square" rtlCol="0">
            <a:spAutoFit/>
          </a:bodyPr>
          <a:lstStyle/>
          <a:p>
            <a:r>
              <a:rPr lang="en-US" sz="1000" dirty="0" err="1"/>
              <a:t>VanBuren</a:t>
            </a:r>
            <a:r>
              <a:rPr lang="en-US" sz="1000" dirty="0"/>
              <a:t> </a:t>
            </a:r>
            <a:r>
              <a:rPr lang="en-US" sz="1000" dirty="0" err="1"/>
              <a:t>Twp</a:t>
            </a:r>
            <a:r>
              <a:rPr lang="en-US" sz="1000" dirty="0"/>
              <a:t> </a:t>
            </a:r>
          </a:p>
        </p:txBody>
      </p:sp>
      <p:sp>
        <p:nvSpPr>
          <p:cNvPr id="96" name="Rectangle: Rounded Corners 95">
            <a:extLst>
              <a:ext uri="{FF2B5EF4-FFF2-40B4-BE49-F238E27FC236}">
                <a16:creationId xmlns:a16="http://schemas.microsoft.com/office/drawing/2014/main" id="{6B4BF225-6F94-4147-99B8-43FB1622B819}"/>
              </a:ext>
            </a:extLst>
          </p:cNvPr>
          <p:cNvSpPr/>
          <p:nvPr/>
        </p:nvSpPr>
        <p:spPr>
          <a:xfrm>
            <a:off x="1745408" y="263790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107F2AB-8F98-4130-AD93-8D81D2E3F41D}"/>
              </a:ext>
            </a:extLst>
          </p:cNvPr>
          <p:cNvSpPr/>
          <p:nvPr/>
        </p:nvSpPr>
        <p:spPr>
          <a:xfrm>
            <a:off x="9482295" y="5000729"/>
            <a:ext cx="646443" cy="9378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909463F-47C7-4A40-8038-BAB1BC2AF7D1}"/>
              </a:ext>
            </a:extLst>
          </p:cNvPr>
          <p:cNvSpPr/>
          <p:nvPr/>
        </p:nvSpPr>
        <p:spPr>
          <a:xfrm>
            <a:off x="2994643" y="3637330"/>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DEB638F5-44AD-4FBB-9FE8-3792DFEAD229}"/>
              </a:ext>
            </a:extLst>
          </p:cNvPr>
          <p:cNvSpPr/>
          <p:nvPr/>
        </p:nvSpPr>
        <p:spPr>
          <a:xfrm>
            <a:off x="2983030" y="36343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7B3765F-753D-451B-9346-CCB011C366E9}"/>
              </a:ext>
            </a:extLst>
          </p:cNvPr>
          <p:cNvSpPr/>
          <p:nvPr/>
        </p:nvSpPr>
        <p:spPr>
          <a:xfrm>
            <a:off x="11165628" y="1116858"/>
            <a:ext cx="279445" cy="9899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72097C1-F041-4956-8599-369AE5E0D8C2}"/>
              </a:ext>
            </a:extLst>
          </p:cNvPr>
          <p:cNvSpPr/>
          <p:nvPr/>
        </p:nvSpPr>
        <p:spPr>
          <a:xfrm>
            <a:off x="7891540" y="1229065"/>
            <a:ext cx="207431" cy="9731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1195D529-4BCF-4FBF-A3D5-BC9996173CDC}"/>
              </a:ext>
            </a:extLst>
          </p:cNvPr>
          <p:cNvSpPr txBox="1"/>
          <p:nvPr/>
        </p:nvSpPr>
        <p:spPr>
          <a:xfrm>
            <a:off x="2921642" y="3414049"/>
            <a:ext cx="1250731" cy="246221"/>
          </a:xfrm>
          <a:prstGeom prst="rect">
            <a:avLst/>
          </a:prstGeom>
          <a:noFill/>
        </p:spPr>
        <p:txBody>
          <a:bodyPr wrap="square" rtlCol="0">
            <a:spAutoFit/>
          </a:bodyPr>
          <a:lstStyle/>
          <a:p>
            <a:r>
              <a:rPr lang="en-US" sz="1000" dirty="0"/>
              <a:t>Oct 1942</a:t>
            </a:r>
          </a:p>
        </p:txBody>
      </p:sp>
      <p:sp>
        <p:nvSpPr>
          <p:cNvPr id="105" name="Rectangle: Rounded Corners 104">
            <a:extLst>
              <a:ext uri="{FF2B5EF4-FFF2-40B4-BE49-F238E27FC236}">
                <a16:creationId xmlns:a16="http://schemas.microsoft.com/office/drawing/2014/main" id="{23DEBBD1-7D90-4629-993E-920946974C71}"/>
              </a:ext>
            </a:extLst>
          </p:cNvPr>
          <p:cNvSpPr/>
          <p:nvPr/>
        </p:nvSpPr>
        <p:spPr>
          <a:xfrm>
            <a:off x="2984705" y="34350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44C00D6-A11D-49C5-A872-36B99386AF99}"/>
              </a:ext>
            </a:extLst>
          </p:cNvPr>
          <p:cNvSpPr/>
          <p:nvPr/>
        </p:nvSpPr>
        <p:spPr>
          <a:xfrm>
            <a:off x="11117061" y="1409935"/>
            <a:ext cx="438543" cy="10736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71411-E655-4E64-8C71-F95FBE3B367D}"/>
              </a:ext>
            </a:extLst>
          </p:cNvPr>
          <p:cNvSpPr/>
          <p:nvPr/>
        </p:nvSpPr>
        <p:spPr>
          <a:xfrm>
            <a:off x="2997993" y="3238745"/>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88C82750-95C4-44B2-9751-1E62511CBFA3}"/>
              </a:ext>
            </a:extLst>
          </p:cNvPr>
          <p:cNvSpPr txBox="1"/>
          <p:nvPr/>
        </p:nvSpPr>
        <p:spPr>
          <a:xfrm>
            <a:off x="2923317" y="3214756"/>
            <a:ext cx="1250731" cy="246221"/>
          </a:xfrm>
          <a:prstGeom prst="rect">
            <a:avLst/>
          </a:prstGeom>
          <a:noFill/>
        </p:spPr>
        <p:txBody>
          <a:bodyPr wrap="square" rtlCol="0">
            <a:spAutoFit/>
          </a:bodyPr>
          <a:lstStyle/>
          <a:p>
            <a:r>
              <a:rPr lang="en-US" sz="1000" dirty="0"/>
              <a:t>26 Aug 1942</a:t>
            </a:r>
          </a:p>
        </p:txBody>
      </p:sp>
      <p:sp>
        <p:nvSpPr>
          <p:cNvPr id="109" name="Rectangle: Rounded Corners 108">
            <a:extLst>
              <a:ext uri="{FF2B5EF4-FFF2-40B4-BE49-F238E27FC236}">
                <a16:creationId xmlns:a16="http://schemas.microsoft.com/office/drawing/2014/main" id="{41115652-B3F9-46D0-B5B8-BAC8E8F18282}"/>
              </a:ext>
            </a:extLst>
          </p:cNvPr>
          <p:cNvSpPr/>
          <p:nvPr/>
        </p:nvSpPr>
        <p:spPr>
          <a:xfrm>
            <a:off x="2986380" y="32357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ACF0130-75A8-4038-923A-C555FB599993}"/>
              </a:ext>
            </a:extLst>
          </p:cNvPr>
          <p:cNvSpPr/>
          <p:nvPr/>
        </p:nvSpPr>
        <p:spPr>
          <a:xfrm>
            <a:off x="8922936" y="2682910"/>
            <a:ext cx="542611" cy="9043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3BDE3A5-FDF9-47B5-8873-B149C0F5AD05}"/>
              </a:ext>
            </a:extLst>
          </p:cNvPr>
          <p:cNvSpPr/>
          <p:nvPr/>
        </p:nvSpPr>
        <p:spPr>
          <a:xfrm>
            <a:off x="2999668" y="3039453"/>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B4508B08-9F08-4DCA-B97C-CAB43861E286}"/>
              </a:ext>
            </a:extLst>
          </p:cNvPr>
          <p:cNvSpPr txBox="1"/>
          <p:nvPr/>
        </p:nvSpPr>
        <p:spPr>
          <a:xfrm>
            <a:off x="2924992" y="3015464"/>
            <a:ext cx="1250731" cy="246221"/>
          </a:xfrm>
          <a:prstGeom prst="rect">
            <a:avLst/>
          </a:prstGeom>
          <a:noFill/>
        </p:spPr>
        <p:txBody>
          <a:bodyPr wrap="square" rtlCol="0">
            <a:spAutoFit/>
          </a:bodyPr>
          <a:lstStyle/>
          <a:p>
            <a:r>
              <a:rPr lang="en-US" sz="1000" dirty="0"/>
              <a:t>8 Nov 1925</a:t>
            </a:r>
          </a:p>
        </p:txBody>
      </p:sp>
      <p:sp>
        <p:nvSpPr>
          <p:cNvPr id="113" name="Rectangle: Rounded Corners 112">
            <a:extLst>
              <a:ext uri="{FF2B5EF4-FFF2-40B4-BE49-F238E27FC236}">
                <a16:creationId xmlns:a16="http://schemas.microsoft.com/office/drawing/2014/main" id="{2CBB220D-AF5D-4A8C-8AE8-B40704CCC15B}"/>
              </a:ext>
            </a:extLst>
          </p:cNvPr>
          <p:cNvSpPr/>
          <p:nvPr/>
        </p:nvSpPr>
        <p:spPr>
          <a:xfrm>
            <a:off x="2988055" y="303648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9B62FA37-1849-4F13-9B69-2486707E7457}"/>
              </a:ext>
            </a:extLst>
          </p:cNvPr>
          <p:cNvSpPr/>
          <p:nvPr/>
        </p:nvSpPr>
        <p:spPr>
          <a:xfrm>
            <a:off x="11024717" y="3176954"/>
            <a:ext cx="520840" cy="7871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CEBF5DE-EAB6-4442-809D-6C66725A0771}"/>
              </a:ext>
            </a:extLst>
          </p:cNvPr>
          <p:cNvSpPr/>
          <p:nvPr/>
        </p:nvSpPr>
        <p:spPr>
          <a:xfrm>
            <a:off x="2991294" y="2840160"/>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84D39D68-35B6-4B49-82BB-794F8DEC8FCE}"/>
              </a:ext>
            </a:extLst>
          </p:cNvPr>
          <p:cNvSpPr txBox="1"/>
          <p:nvPr/>
        </p:nvSpPr>
        <p:spPr>
          <a:xfrm>
            <a:off x="2916618" y="2816171"/>
            <a:ext cx="1250731" cy="246221"/>
          </a:xfrm>
          <a:prstGeom prst="rect">
            <a:avLst/>
          </a:prstGeom>
          <a:noFill/>
        </p:spPr>
        <p:txBody>
          <a:bodyPr wrap="square" rtlCol="0">
            <a:spAutoFit/>
          </a:bodyPr>
          <a:lstStyle/>
          <a:p>
            <a:r>
              <a:rPr lang="en-US" sz="1000" dirty="0"/>
              <a:t>13 May 1930</a:t>
            </a:r>
          </a:p>
        </p:txBody>
      </p:sp>
      <p:sp>
        <p:nvSpPr>
          <p:cNvPr id="117" name="Rectangle: Rounded Corners 116">
            <a:extLst>
              <a:ext uri="{FF2B5EF4-FFF2-40B4-BE49-F238E27FC236}">
                <a16:creationId xmlns:a16="http://schemas.microsoft.com/office/drawing/2014/main" id="{16084939-5212-421B-B962-AE32EFC7CDA5}"/>
              </a:ext>
            </a:extLst>
          </p:cNvPr>
          <p:cNvSpPr/>
          <p:nvPr/>
        </p:nvSpPr>
        <p:spPr>
          <a:xfrm>
            <a:off x="2979681" y="28371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619D900E-85D2-4573-8EBD-CA3A6D5BE713}"/>
              </a:ext>
            </a:extLst>
          </p:cNvPr>
          <p:cNvSpPr/>
          <p:nvPr/>
        </p:nvSpPr>
        <p:spPr>
          <a:xfrm>
            <a:off x="11187165" y="5298830"/>
            <a:ext cx="308149" cy="8708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4B97E54-50A3-4FF1-A09D-B4A8E17AC61D}"/>
              </a:ext>
            </a:extLst>
          </p:cNvPr>
          <p:cNvSpPr/>
          <p:nvPr/>
        </p:nvSpPr>
        <p:spPr>
          <a:xfrm>
            <a:off x="7862836" y="5400989"/>
            <a:ext cx="236135" cy="8541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7526FF9-A909-4E9F-B7F9-A87B957B6577}"/>
              </a:ext>
            </a:extLst>
          </p:cNvPr>
          <p:cNvSpPr/>
          <p:nvPr/>
        </p:nvSpPr>
        <p:spPr>
          <a:xfrm>
            <a:off x="8366928" y="5694066"/>
            <a:ext cx="505768" cy="8373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82B1081-3704-4B69-82B2-78D0F1B2980B}"/>
              </a:ext>
            </a:extLst>
          </p:cNvPr>
          <p:cNvSpPr/>
          <p:nvPr/>
        </p:nvSpPr>
        <p:spPr>
          <a:xfrm>
            <a:off x="2992969" y="2640868"/>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E810D93D-6532-4168-8241-DB4A308FC5D8}"/>
              </a:ext>
            </a:extLst>
          </p:cNvPr>
          <p:cNvSpPr txBox="1"/>
          <p:nvPr/>
        </p:nvSpPr>
        <p:spPr>
          <a:xfrm>
            <a:off x="2918293" y="2616879"/>
            <a:ext cx="1250731" cy="246221"/>
          </a:xfrm>
          <a:prstGeom prst="rect">
            <a:avLst/>
          </a:prstGeom>
          <a:noFill/>
        </p:spPr>
        <p:txBody>
          <a:bodyPr wrap="square" rtlCol="0">
            <a:spAutoFit/>
          </a:bodyPr>
          <a:lstStyle/>
          <a:p>
            <a:r>
              <a:rPr lang="en-US" sz="1000" dirty="0"/>
              <a:t>1 Jan 1946</a:t>
            </a:r>
          </a:p>
        </p:txBody>
      </p:sp>
      <p:sp>
        <p:nvSpPr>
          <p:cNvPr id="125" name="Rectangle: Rounded Corners 124">
            <a:extLst>
              <a:ext uri="{FF2B5EF4-FFF2-40B4-BE49-F238E27FC236}">
                <a16:creationId xmlns:a16="http://schemas.microsoft.com/office/drawing/2014/main" id="{21058E85-CC65-4AB2-81FD-8F068C6FA81F}"/>
              </a:ext>
            </a:extLst>
          </p:cNvPr>
          <p:cNvSpPr/>
          <p:nvPr/>
        </p:nvSpPr>
        <p:spPr>
          <a:xfrm>
            <a:off x="2981356" y="26378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FB97F8D0-F5EC-40CC-97C8-28E3BF335108}"/>
              </a:ext>
            </a:extLst>
          </p:cNvPr>
          <p:cNvSpPr/>
          <p:nvPr/>
        </p:nvSpPr>
        <p:spPr>
          <a:xfrm>
            <a:off x="4178785" y="38453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AF853ECE-7C11-4B1B-A9CB-22F2AA08CDAE}"/>
              </a:ext>
            </a:extLst>
          </p:cNvPr>
          <p:cNvSpPr/>
          <p:nvPr/>
        </p:nvSpPr>
        <p:spPr>
          <a:xfrm>
            <a:off x="10420141" y="1115367"/>
            <a:ext cx="722879" cy="10048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B7150CA7-F6E8-4746-A929-AD7CF731C47E}"/>
              </a:ext>
            </a:extLst>
          </p:cNvPr>
          <p:cNvSpPr txBox="1"/>
          <p:nvPr/>
        </p:nvSpPr>
        <p:spPr>
          <a:xfrm>
            <a:off x="4117396" y="3615008"/>
            <a:ext cx="1250731" cy="246221"/>
          </a:xfrm>
          <a:prstGeom prst="rect">
            <a:avLst/>
          </a:prstGeom>
          <a:noFill/>
        </p:spPr>
        <p:txBody>
          <a:bodyPr wrap="square" rtlCol="0">
            <a:spAutoFit/>
          </a:bodyPr>
          <a:lstStyle/>
          <a:p>
            <a:r>
              <a:rPr lang="en-US" sz="1000" dirty="0" err="1"/>
              <a:t>Abbottsville</a:t>
            </a:r>
            <a:r>
              <a:rPr lang="en-US" sz="1000" dirty="0"/>
              <a:t> </a:t>
            </a:r>
            <a:r>
              <a:rPr lang="en-US" sz="1000" dirty="0" err="1"/>
              <a:t>Cem</a:t>
            </a:r>
            <a:r>
              <a:rPr lang="en-US" sz="1000" dirty="0"/>
              <a:t> Dk</a:t>
            </a:r>
          </a:p>
        </p:txBody>
      </p:sp>
      <p:sp>
        <p:nvSpPr>
          <p:cNvPr id="132" name="Rectangle: Rounded Corners 131">
            <a:extLst>
              <a:ext uri="{FF2B5EF4-FFF2-40B4-BE49-F238E27FC236}">
                <a16:creationId xmlns:a16="http://schemas.microsoft.com/office/drawing/2014/main" id="{4AB4F005-FD16-418D-975B-604C25869BBB}"/>
              </a:ext>
            </a:extLst>
          </p:cNvPr>
          <p:cNvSpPr/>
          <p:nvPr/>
        </p:nvSpPr>
        <p:spPr>
          <a:xfrm>
            <a:off x="4180459" y="36360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C70466E6-AACB-4E09-A223-C75D2AD58A75}"/>
              </a:ext>
            </a:extLst>
          </p:cNvPr>
          <p:cNvSpPr/>
          <p:nvPr/>
        </p:nvSpPr>
        <p:spPr>
          <a:xfrm>
            <a:off x="10723266" y="5578509"/>
            <a:ext cx="862483" cy="98809"/>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F309A90C-EA10-4C55-AB9A-2C18F0D592EB}"/>
              </a:ext>
            </a:extLst>
          </p:cNvPr>
          <p:cNvSpPr/>
          <p:nvPr/>
        </p:nvSpPr>
        <p:spPr>
          <a:xfrm>
            <a:off x="7877908" y="5680667"/>
            <a:ext cx="453850" cy="9713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7E0D4CB7-6ACF-4371-976B-C79C80786909}"/>
              </a:ext>
            </a:extLst>
          </p:cNvPr>
          <p:cNvSpPr/>
          <p:nvPr/>
        </p:nvSpPr>
        <p:spPr>
          <a:xfrm>
            <a:off x="4193746" y="3439705"/>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B947127B-1859-4301-894B-D4098276825B}"/>
              </a:ext>
            </a:extLst>
          </p:cNvPr>
          <p:cNvSpPr txBox="1"/>
          <p:nvPr/>
        </p:nvSpPr>
        <p:spPr>
          <a:xfrm>
            <a:off x="4109022" y="3415716"/>
            <a:ext cx="1250731" cy="246221"/>
          </a:xfrm>
          <a:prstGeom prst="rect">
            <a:avLst/>
          </a:prstGeom>
          <a:noFill/>
        </p:spPr>
        <p:txBody>
          <a:bodyPr wrap="square" rtlCol="0">
            <a:spAutoFit/>
          </a:bodyPr>
          <a:lstStyle/>
          <a:p>
            <a:r>
              <a:rPr lang="en-US" sz="1000" dirty="0"/>
              <a:t>Franklin </a:t>
            </a:r>
            <a:r>
              <a:rPr lang="en-US" sz="1000" dirty="0" err="1"/>
              <a:t>Cem</a:t>
            </a:r>
            <a:r>
              <a:rPr lang="en-US" sz="1000" dirty="0"/>
              <a:t> OH</a:t>
            </a:r>
          </a:p>
        </p:txBody>
      </p:sp>
      <p:sp>
        <p:nvSpPr>
          <p:cNvPr id="137" name="Rectangle: Rounded Corners 136">
            <a:extLst>
              <a:ext uri="{FF2B5EF4-FFF2-40B4-BE49-F238E27FC236}">
                <a16:creationId xmlns:a16="http://schemas.microsoft.com/office/drawing/2014/main" id="{752EF6E4-696B-4C3A-9EEC-DF5EFC8332E2}"/>
              </a:ext>
            </a:extLst>
          </p:cNvPr>
          <p:cNvSpPr/>
          <p:nvPr/>
        </p:nvSpPr>
        <p:spPr>
          <a:xfrm>
            <a:off x="4182133" y="34367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E1EA122-2910-4D33-B6A0-1B6227EAED2E}"/>
              </a:ext>
            </a:extLst>
          </p:cNvPr>
          <p:cNvSpPr/>
          <p:nvPr/>
        </p:nvSpPr>
        <p:spPr>
          <a:xfrm>
            <a:off x="9477271" y="2684585"/>
            <a:ext cx="792144" cy="8876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A27D0BF-C012-4489-B761-596A9C758148}"/>
              </a:ext>
            </a:extLst>
          </p:cNvPr>
          <p:cNvSpPr/>
          <p:nvPr/>
        </p:nvSpPr>
        <p:spPr>
          <a:xfrm>
            <a:off x="4195421" y="3240413"/>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48EBD414-E064-4A0B-B209-BBAEEBA6F83F}"/>
              </a:ext>
            </a:extLst>
          </p:cNvPr>
          <p:cNvSpPr txBox="1"/>
          <p:nvPr/>
        </p:nvSpPr>
        <p:spPr>
          <a:xfrm>
            <a:off x="4110697" y="3216424"/>
            <a:ext cx="1250731" cy="246221"/>
          </a:xfrm>
          <a:prstGeom prst="rect">
            <a:avLst/>
          </a:prstGeom>
          <a:noFill/>
        </p:spPr>
        <p:txBody>
          <a:bodyPr wrap="square" rtlCol="0">
            <a:spAutoFit/>
          </a:bodyPr>
          <a:lstStyle/>
          <a:p>
            <a:r>
              <a:rPr lang="en-US" sz="1000" dirty="0"/>
              <a:t>Fort Jefferson </a:t>
            </a:r>
            <a:r>
              <a:rPr lang="en-US" sz="1000" dirty="0" err="1"/>
              <a:t>Cem</a:t>
            </a:r>
            <a:endParaRPr lang="en-US" sz="1000" dirty="0"/>
          </a:p>
        </p:txBody>
      </p:sp>
      <p:sp>
        <p:nvSpPr>
          <p:cNvPr id="141" name="Rectangle: Rounded Corners 140">
            <a:extLst>
              <a:ext uri="{FF2B5EF4-FFF2-40B4-BE49-F238E27FC236}">
                <a16:creationId xmlns:a16="http://schemas.microsoft.com/office/drawing/2014/main" id="{46F50095-3500-4C4B-849D-B0C4B821542F}"/>
              </a:ext>
            </a:extLst>
          </p:cNvPr>
          <p:cNvSpPr/>
          <p:nvPr/>
        </p:nvSpPr>
        <p:spPr>
          <a:xfrm>
            <a:off x="4183808" y="32374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9C4DE0D-3926-44DF-88CF-17687B207404}"/>
              </a:ext>
            </a:extLst>
          </p:cNvPr>
          <p:cNvSpPr/>
          <p:nvPr/>
        </p:nvSpPr>
        <p:spPr>
          <a:xfrm>
            <a:off x="10098593" y="3165231"/>
            <a:ext cx="884255" cy="10048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03FF303-FB0D-48EE-90E0-25F02CAD1D41}"/>
              </a:ext>
            </a:extLst>
          </p:cNvPr>
          <p:cNvSpPr/>
          <p:nvPr/>
        </p:nvSpPr>
        <p:spPr>
          <a:xfrm>
            <a:off x="7859486" y="3568841"/>
            <a:ext cx="1415143" cy="9880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A66A613-425B-488F-8653-61381FE036F0}"/>
              </a:ext>
            </a:extLst>
          </p:cNvPr>
          <p:cNvSpPr/>
          <p:nvPr/>
        </p:nvSpPr>
        <p:spPr>
          <a:xfrm>
            <a:off x="4187047" y="3041121"/>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332A6E75-3DBC-484D-BFA7-BD263F7CF901}"/>
              </a:ext>
            </a:extLst>
          </p:cNvPr>
          <p:cNvSpPr txBox="1"/>
          <p:nvPr/>
        </p:nvSpPr>
        <p:spPr>
          <a:xfrm>
            <a:off x="4102323" y="3017132"/>
            <a:ext cx="1250731" cy="246221"/>
          </a:xfrm>
          <a:prstGeom prst="rect">
            <a:avLst/>
          </a:prstGeom>
          <a:noFill/>
        </p:spPr>
        <p:txBody>
          <a:bodyPr wrap="square" rtlCol="0">
            <a:spAutoFit/>
          </a:bodyPr>
          <a:lstStyle/>
          <a:p>
            <a:r>
              <a:rPr lang="en-US" sz="1000" dirty="0"/>
              <a:t>Fort Jefferson </a:t>
            </a:r>
            <a:r>
              <a:rPr lang="en-US" sz="1000" dirty="0" err="1"/>
              <a:t>CemD</a:t>
            </a:r>
            <a:endParaRPr lang="en-US" sz="1000" dirty="0"/>
          </a:p>
        </p:txBody>
      </p:sp>
      <p:sp>
        <p:nvSpPr>
          <p:cNvPr id="146" name="Rectangle: Rounded Corners 145">
            <a:extLst>
              <a:ext uri="{FF2B5EF4-FFF2-40B4-BE49-F238E27FC236}">
                <a16:creationId xmlns:a16="http://schemas.microsoft.com/office/drawing/2014/main" id="{503EBD09-FCE9-4C21-8AF1-1CB42540D78F}"/>
              </a:ext>
            </a:extLst>
          </p:cNvPr>
          <p:cNvSpPr/>
          <p:nvPr/>
        </p:nvSpPr>
        <p:spPr>
          <a:xfrm>
            <a:off x="4175434" y="30381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7A2D44C-928F-4250-8DBF-71983FF93D2B}"/>
              </a:ext>
            </a:extLst>
          </p:cNvPr>
          <p:cNvSpPr/>
          <p:nvPr/>
        </p:nvSpPr>
        <p:spPr>
          <a:xfrm>
            <a:off x="10132088" y="5295481"/>
            <a:ext cx="1011534" cy="10048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70C3C48-F18A-4B91-A74B-E60AAEC40256}"/>
              </a:ext>
            </a:extLst>
          </p:cNvPr>
          <p:cNvSpPr/>
          <p:nvPr/>
        </p:nvSpPr>
        <p:spPr>
          <a:xfrm>
            <a:off x="4188722" y="2841829"/>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7ABC9AF-90F9-482C-B395-2A24A9DD666B}"/>
              </a:ext>
            </a:extLst>
          </p:cNvPr>
          <p:cNvSpPr txBox="1"/>
          <p:nvPr/>
        </p:nvSpPr>
        <p:spPr>
          <a:xfrm>
            <a:off x="4103998" y="2817840"/>
            <a:ext cx="1250731" cy="246221"/>
          </a:xfrm>
          <a:prstGeom prst="rect">
            <a:avLst/>
          </a:prstGeom>
          <a:noFill/>
        </p:spPr>
        <p:txBody>
          <a:bodyPr wrap="square" rtlCol="0">
            <a:spAutoFit/>
          </a:bodyPr>
          <a:lstStyle/>
          <a:p>
            <a:r>
              <a:rPr lang="en-US" sz="1000" dirty="0"/>
              <a:t>Greenville </a:t>
            </a:r>
            <a:r>
              <a:rPr lang="en-US" sz="1000" dirty="0" err="1"/>
              <a:t>Mausoleu</a:t>
            </a:r>
            <a:endParaRPr lang="en-US" sz="1000" dirty="0"/>
          </a:p>
        </p:txBody>
      </p:sp>
      <p:sp>
        <p:nvSpPr>
          <p:cNvPr id="150" name="Rectangle: Rounded Corners 149">
            <a:extLst>
              <a:ext uri="{FF2B5EF4-FFF2-40B4-BE49-F238E27FC236}">
                <a16:creationId xmlns:a16="http://schemas.microsoft.com/office/drawing/2014/main" id="{874BA342-62DF-49DD-8D07-D51AAD67B488}"/>
              </a:ext>
            </a:extLst>
          </p:cNvPr>
          <p:cNvSpPr/>
          <p:nvPr/>
        </p:nvSpPr>
        <p:spPr>
          <a:xfrm>
            <a:off x="4177109" y="28388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3787B676-71E6-4C06-95BE-ED1A0EEECABD}"/>
              </a:ext>
            </a:extLst>
          </p:cNvPr>
          <p:cNvSpPr/>
          <p:nvPr/>
        </p:nvSpPr>
        <p:spPr>
          <a:xfrm>
            <a:off x="7889631" y="1508928"/>
            <a:ext cx="1284514" cy="9880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F9E70AD-91A0-49BE-9E59-3AAB3EE7F133}"/>
              </a:ext>
            </a:extLst>
          </p:cNvPr>
          <p:cNvSpPr/>
          <p:nvPr/>
        </p:nvSpPr>
        <p:spPr>
          <a:xfrm>
            <a:off x="4183699" y="2645885"/>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8A25543C-9243-4EA3-B446-559A082CE6AA}"/>
              </a:ext>
            </a:extLst>
          </p:cNvPr>
          <p:cNvSpPr txBox="1"/>
          <p:nvPr/>
        </p:nvSpPr>
        <p:spPr>
          <a:xfrm>
            <a:off x="4109023" y="2621896"/>
            <a:ext cx="1250731" cy="246221"/>
          </a:xfrm>
          <a:prstGeom prst="rect">
            <a:avLst/>
          </a:prstGeom>
          <a:noFill/>
        </p:spPr>
        <p:txBody>
          <a:bodyPr wrap="square" rtlCol="0">
            <a:spAutoFit/>
          </a:bodyPr>
          <a:lstStyle/>
          <a:p>
            <a:r>
              <a:rPr lang="en-US" sz="1000" dirty="0" err="1"/>
              <a:t>Abbottsville</a:t>
            </a:r>
            <a:r>
              <a:rPr lang="en-US" sz="1000" dirty="0"/>
              <a:t> </a:t>
            </a:r>
            <a:r>
              <a:rPr lang="en-US" sz="1000" dirty="0" err="1"/>
              <a:t>Cem</a:t>
            </a:r>
            <a:r>
              <a:rPr lang="en-US" sz="1000" dirty="0"/>
              <a:t> Dk</a:t>
            </a:r>
          </a:p>
        </p:txBody>
      </p:sp>
      <p:sp>
        <p:nvSpPr>
          <p:cNvPr id="154" name="Rectangle: Rounded Corners 153">
            <a:extLst>
              <a:ext uri="{FF2B5EF4-FFF2-40B4-BE49-F238E27FC236}">
                <a16:creationId xmlns:a16="http://schemas.microsoft.com/office/drawing/2014/main" id="{2B8E0ACD-1A56-47E6-8277-ADEFFB798092}"/>
              </a:ext>
            </a:extLst>
          </p:cNvPr>
          <p:cNvSpPr/>
          <p:nvPr/>
        </p:nvSpPr>
        <p:spPr>
          <a:xfrm>
            <a:off x="4172086" y="26429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723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C826E-4D93-4964-B116-713A86188977}"/>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sp>
        <p:nvSpPr>
          <p:cNvPr id="5" name="TextBox 4">
            <a:extLst>
              <a:ext uri="{FF2B5EF4-FFF2-40B4-BE49-F238E27FC236}">
                <a16:creationId xmlns:a16="http://schemas.microsoft.com/office/drawing/2014/main" id="{C6CAA2E5-0414-474E-87AF-878DDD624ED8}"/>
              </a:ext>
            </a:extLst>
          </p:cNvPr>
          <p:cNvSpPr txBox="1"/>
          <p:nvPr/>
        </p:nvSpPr>
        <p:spPr>
          <a:xfrm>
            <a:off x="5576830" y="110533"/>
            <a:ext cx="1103187" cy="369332"/>
          </a:xfrm>
          <a:prstGeom prst="rect">
            <a:avLst/>
          </a:prstGeom>
          <a:noFill/>
        </p:spPr>
        <p:txBody>
          <a:bodyPr wrap="none" rtlCol="0">
            <a:spAutoFit/>
          </a:bodyPr>
          <a:lstStyle/>
          <a:p>
            <a:r>
              <a:rPr lang="en-US" dirty="0">
                <a:solidFill>
                  <a:srgbClr val="00B050"/>
                </a:solidFill>
              </a:rPr>
              <a:t>Individual</a:t>
            </a:r>
          </a:p>
        </p:txBody>
      </p:sp>
      <p:pic>
        <p:nvPicPr>
          <p:cNvPr id="6" name="Picture 5">
            <a:extLst>
              <a:ext uri="{FF2B5EF4-FFF2-40B4-BE49-F238E27FC236}">
                <a16:creationId xmlns:a16="http://schemas.microsoft.com/office/drawing/2014/main" id="{A80C45E7-4C79-44E8-B62F-B6D0785338A8}"/>
              </a:ext>
            </a:extLst>
          </p:cNvPr>
          <p:cNvPicPr>
            <a:picLocks noChangeAspect="1"/>
          </p:cNvPicPr>
          <p:nvPr/>
        </p:nvPicPr>
        <p:blipFill>
          <a:blip r:embed="rId3"/>
          <a:stretch>
            <a:fillRect/>
          </a:stretch>
        </p:blipFill>
        <p:spPr>
          <a:xfrm>
            <a:off x="502418" y="660445"/>
            <a:ext cx="11254153" cy="6124266"/>
          </a:xfrm>
          <a:prstGeom prst="rect">
            <a:avLst/>
          </a:prstGeom>
          <a:ln>
            <a:solidFill>
              <a:schemeClr val="tx1"/>
            </a:solidFill>
          </a:ln>
        </p:spPr>
      </p:pic>
    </p:spTree>
    <p:extLst>
      <p:ext uri="{BB962C8B-B14F-4D97-AF65-F5344CB8AC3E}">
        <p14:creationId xmlns:p14="http://schemas.microsoft.com/office/powerpoint/2010/main" val="2329422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D7A94C9A-05F7-438C-B7B2-3D1FE379FE75}"/>
              </a:ext>
            </a:extLst>
          </p:cNvPr>
          <p:cNvSpPr/>
          <p:nvPr/>
        </p:nvSpPr>
        <p:spPr>
          <a:xfrm>
            <a:off x="1755348" y="6206390"/>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9AA10ABA-55DC-47B2-A2DB-505FC870F476}"/>
              </a:ext>
            </a:extLst>
          </p:cNvPr>
          <p:cNvSpPr/>
          <p:nvPr/>
        </p:nvSpPr>
        <p:spPr>
          <a:xfrm>
            <a:off x="547871" y="6204715"/>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259A6B45-8585-446D-AD87-5C565915B98F}"/>
              </a:ext>
            </a:extLst>
          </p:cNvPr>
          <p:cNvSpPr txBox="1"/>
          <p:nvPr/>
        </p:nvSpPr>
        <p:spPr>
          <a:xfrm>
            <a:off x="473195" y="6180726"/>
            <a:ext cx="1250731" cy="246221"/>
          </a:xfrm>
          <a:prstGeom prst="rect">
            <a:avLst/>
          </a:prstGeom>
          <a:noFill/>
        </p:spPr>
        <p:txBody>
          <a:bodyPr wrap="square" rtlCol="0">
            <a:spAutoFit/>
          </a:bodyPr>
          <a:lstStyle/>
          <a:p>
            <a:r>
              <a:rPr lang="en-US" sz="1000" dirty="0"/>
              <a:t>JOSEPH ACCETTE</a:t>
            </a:r>
          </a:p>
        </p:txBody>
      </p:sp>
      <p:sp>
        <p:nvSpPr>
          <p:cNvPr id="200" name="TextBox 199">
            <a:extLst>
              <a:ext uri="{FF2B5EF4-FFF2-40B4-BE49-F238E27FC236}">
                <a16:creationId xmlns:a16="http://schemas.microsoft.com/office/drawing/2014/main" id="{30EF90FB-187E-44BA-9383-B97353BC9AB2}"/>
              </a:ext>
            </a:extLst>
          </p:cNvPr>
          <p:cNvSpPr txBox="1"/>
          <p:nvPr/>
        </p:nvSpPr>
        <p:spPr>
          <a:xfrm>
            <a:off x="1680672" y="6182401"/>
            <a:ext cx="1250731" cy="246221"/>
          </a:xfrm>
          <a:prstGeom prst="rect">
            <a:avLst/>
          </a:prstGeom>
          <a:noFill/>
        </p:spPr>
        <p:txBody>
          <a:bodyPr wrap="square" rtlCol="0">
            <a:spAutoFit/>
          </a:bodyPr>
          <a:lstStyle/>
          <a:p>
            <a:r>
              <a:rPr lang="en-US" sz="1000" dirty="0"/>
              <a:t>AGNES QUEIRLON</a:t>
            </a:r>
          </a:p>
        </p:txBody>
      </p:sp>
      <p:sp>
        <p:nvSpPr>
          <p:cNvPr id="183" name="Rectangle 182">
            <a:extLst>
              <a:ext uri="{FF2B5EF4-FFF2-40B4-BE49-F238E27FC236}">
                <a16:creationId xmlns:a16="http://schemas.microsoft.com/office/drawing/2014/main" id="{89F14DC3-D3C0-494F-B886-96514EE97D60}"/>
              </a:ext>
            </a:extLst>
          </p:cNvPr>
          <p:cNvSpPr/>
          <p:nvPr/>
        </p:nvSpPr>
        <p:spPr>
          <a:xfrm>
            <a:off x="552894" y="5375722"/>
            <a:ext cx="1142999" cy="1666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F8E0B45A-73F0-4C78-A63D-72532E7F6C76}"/>
              </a:ext>
            </a:extLst>
          </p:cNvPr>
          <p:cNvSpPr txBox="1"/>
          <p:nvPr/>
        </p:nvSpPr>
        <p:spPr>
          <a:xfrm>
            <a:off x="478218" y="5351733"/>
            <a:ext cx="1250731" cy="246221"/>
          </a:xfrm>
          <a:prstGeom prst="rect">
            <a:avLst/>
          </a:prstGeom>
          <a:noFill/>
        </p:spPr>
        <p:txBody>
          <a:bodyPr wrap="square" rtlCol="0">
            <a:spAutoFit/>
          </a:bodyPr>
          <a:lstStyle/>
          <a:p>
            <a:r>
              <a:rPr lang="en-US" sz="1000" dirty="0"/>
              <a:t>HENDERSON</a:t>
            </a:r>
          </a:p>
        </p:txBody>
      </p:sp>
      <p:sp>
        <p:nvSpPr>
          <p:cNvPr id="174" name="Rectangle 173">
            <a:extLst>
              <a:ext uri="{FF2B5EF4-FFF2-40B4-BE49-F238E27FC236}">
                <a16:creationId xmlns:a16="http://schemas.microsoft.com/office/drawing/2014/main" id="{8861B3B9-53C9-4580-869E-339366CBA3E3}"/>
              </a:ext>
            </a:extLst>
          </p:cNvPr>
          <p:cNvSpPr/>
          <p:nvPr/>
        </p:nvSpPr>
        <p:spPr>
          <a:xfrm>
            <a:off x="549545" y="4176616"/>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2034EC2D-0808-4F9D-BFA1-CB82FC8AED0B}"/>
              </a:ext>
            </a:extLst>
          </p:cNvPr>
          <p:cNvSpPr txBox="1"/>
          <p:nvPr/>
        </p:nvSpPr>
        <p:spPr>
          <a:xfrm>
            <a:off x="474869" y="4152627"/>
            <a:ext cx="1250731" cy="246221"/>
          </a:xfrm>
          <a:prstGeom prst="rect">
            <a:avLst/>
          </a:prstGeom>
          <a:noFill/>
        </p:spPr>
        <p:txBody>
          <a:bodyPr wrap="square" rtlCol="0">
            <a:spAutoFit/>
          </a:bodyPr>
          <a:lstStyle/>
          <a:p>
            <a:r>
              <a:rPr lang="en-US" sz="1000" dirty="0"/>
              <a:t>LENA ACCETTE</a:t>
            </a:r>
          </a:p>
        </p:txBody>
      </p:sp>
      <p:sp>
        <p:nvSpPr>
          <p:cNvPr id="171" name="Rectangle 170">
            <a:extLst>
              <a:ext uri="{FF2B5EF4-FFF2-40B4-BE49-F238E27FC236}">
                <a16:creationId xmlns:a16="http://schemas.microsoft.com/office/drawing/2014/main" id="{8E9BFF2D-2077-4818-AC07-99749AAA8BD2}"/>
              </a:ext>
            </a:extLst>
          </p:cNvPr>
          <p:cNvSpPr/>
          <p:nvPr/>
        </p:nvSpPr>
        <p:spPr>
          <a:xfrm>
            <a:off x="557919" y="4375908"/>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31A494BD-137F-4B9E-ADC3-9639AC94F2A7}"/>
              </a:ext>
            </a:extLst>
          </p:cNvPr>
          <p:cNvSpPr txBox="1"/>
          <p:nvPr/>
        </p:nvSpPr>
        <p:spPr>
          <a:xfrm>
            <a:off x="483243" y="4351919"/>
            <a:ext cx="1250731" cy="246221"/>
          </a:xfrm>
          <a:prstGeom prst="rect">
            <a:avLst/>
          </a:prstGeom>
          <a:noFill/>
        </p:spPr>
        <p:txBody>
          <a:bodyPr wrap="square" rtlCol="0">
            <a:spAutoFit/>
          </a:bodyPr>
          <a:lstStyle/>
          <a:p>
            <a:r>
              <a:rPr lang="en-US" sz="1000" dirty="0"/>
              <a:t>WINFIELD S. ALBRIG</a:t>
            </a:r>
          </a:p>
        </p:txBody>
      </p:sp>
      <p:sp>
        <p:nvSpPr>
          <p:cNvPr id="168" name="Rectangle 167">
            <a:extLst>
              <a:ext uri="{FF2B5EF4-FFF2-40B4-BE49-F238E27FC236}">
                <a16:creationId xmlns:a16="http://schemas.microsoft.com/office/drawing/2014/main" id="{08F0A9BD-1B52-4F1A-BF25-2E92B35D9858}"/>
              </a:ext>
            </a:extLst>
          </p:cNvPr>
          <p:cNvSpPr/>
          <p:nvPr/>
        </p:nvSpPr>
        <p:spPr>
          <a:xfrm>
            <a:off x="5561998" y="3984029"/>
            <a:ext cx="1142999" cy="16668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DB5B9922-08F1-455E-ADA9-94221F467235}"/>
              </a:ext>
            </a:extLst>
          </p:cNvPr>
          <p:cNvSpPr txBox="1"/>
          <p:nvPr/>
        </p:nvSpPr>
        <p:spPr>
          <a:xfrm>
            <a:off x="5487322" y="3960040"/>
            <a:ext cx="1250731" cy="246221"/>
          </a:xfrm>
          <a:prstGeom prst="rect">
            <a:avLst/>
          </a:prstGeom>
          <a:noFill/>
        </p:spPr>
        <p:txBody>
          <a:bodyPr wrap="square" rtlCol="0">
            <a:spAutoFit/>
          </a:bodyPr>
          <a:lstStyle/>
          <a:p>
            <a:r>
              <a:rPr lang="en-US" sz="1000" dirty="0"/>
              <a:t>grandchildren</a:t>
            </a:r>
          </a:p>
        </p:txBody>
      </p:sp>
      <p:sp>
        <p:nvSpPr>
          <p:cNvPr id="131" name="Rectangle 130">
            <a:extLst>
              <a:ext uri="{FF2B5EF4-FFF2-40B4-BE49-F238E27FC236}">
                <a16:creationId xmlns:a16="http://schemas.microsoft.com/office/drawing/2014/main" id="{81FE25FA-A4AF-4E34-8009-B0320FAAB8DA}"/>
              </a:ext>
            </a:extLst>
          </p:cNvPr>
          <p:cNvSpPr/>
          <p:nvPr/>
        </p:nvSpPr>
        <p:spPr>
          <a:xfrm>
            <a:off x="4192072" y="3096404"/>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44D6E3E-0F28-4532-B49A-F13F3CFCC017}"/>
              </a:ext>
            </a:extLst>
          </p:cNvPr>
          <p:cNvSpPr/>
          <p:nvPr/>
        </p:nvSpPr>
        <p:spPr>
          <a:xfrm>
            <a:off x="1770418" y="2895448"/>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7B2E177-68BA-41B7-A1C1-6DAE01EC2829}"/>
              </a:ext>
            </a:extLst>
          </p:cNvPr>
          <p:cNvSpPr/>
          <p:nvPr/>
        </p:nvSpPr>
        <p:spPr>
          <a:xfrm>
            <a:off x="4190398" y="3305745"/>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4349310E-CE7E-4646-A33A-FE84F95DFBAD}"/>
              </a:ext>
            </a:extLst>
          </p:cNvPr>
          <p:cNvSpPr txBox="1"/>
          <p:nvPr/>
        </p:nvSpPr>
        <p:spPr>
          <a:xfrm>
            <a:off x="4115722" y="3281756"/>
            <a:ext cx="1250731" cy="246221"/>
          </a:xfrm>
          <a:prstGeom prst="rect">
            <a:avLst/>
          </a:prstGeom>
          <a:noFill/>
        </p:spPr>
        <p:txBody>
          <a:bodyPr wrap="square" rtlCol="0">
            <a:spAutoFit/>
          </a:bodyPr>
          <a:lstStyle/>
          <a:p>
            <a:r>
              <a:rPr lang="en-US" sz="1000" dirty="0"/>
              <a:t>Greenville </a:t>
            </a:r>
            <a:r>
              <a:rPr lang="en-US" sz="1000" dirty="0" err="1"/>
              <a:t>Cem</a:t>
            </a:r>
            <a:endParaRPr lang="en-US" sz="1000" dirty="0"/>
          </a:p>
        </p:txBody>
      </p:sp>
      <p:sp>
        <p:nvSpPr>
          <p:cNvPr id="104" name="Rectangle 103">
            <a:extLst>
              <a:ext uri="{FF2B5EF4-FFF2-40B4-BE49-F238E27FC236}">
                <a16:creationId xmlns:a16="http://schemas.microsoft.com/office/drawing/2014/main" id="{9585C457-8EE9-4FE8-844E-4913CDBD2C74}"/>
              </a:ext>
            </a:extLst>
          </p:cNvPr>
          <p:cNvSpPr/>
          <p:nvPr/>
        </p:nvSpPr>
        <p:spPr>
          <a:xfrm>
            <a:off x="2996318" y="2895445"/>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1A575634-DB02-4109-BE29-6E59E74A1529}"/>
              </a:ext>
            </a:extLst>
          </p:cNvPr>
          <p:cNvSpPr txBox="1"/>
          <p:nvPr/>
        </p:nvSpPr>
        <p:spPr>
          <a:xfrm>
            <a:off x="2919967" y="3070748"/>
            <a:ext cx="1250731" cy="246221"/>
          </a:xfrm>
          <a:prstGeom prst="rect">
            <a:avLst/>
          </a:prstGeom>
          <a:noFill/>
        </p:spPr>
        <p:txBody>
          <a:bodyPr wrap="square" rtlCol="0">
            <a:spAutoFit/>
          </a:bodyPr>
          <a:lstStyle/>
          <a:p>
            <a:r>
              <a:rPr lang="en-US" sz="1000" dirty="0"/>
              <a:t>6 Apr 1924 </a:t>
            </a:r>
          </a:p>
        </p:txBody>
      </p:sp>
      <p:sp>
        <p:nvSpPr>
          <p:cNvPr id="83" name="Rectangle 82">
            <a:extLst>
              <a:ext uri="{FF2B5EF4-FFF2-40B4-BE49-F238E27FC236}">
                <a16:creationId xmlns:a16="http://schemas.microsoft.com/office/drawing/2014/main" id="{921A313F-F513-440C-8108-AA2F287502ED}"/>
              </a:ext>
            </a:extLst>
          </p:cNvPr>
          <p:cNvSpPr/>
          <p:nvPr/>
        </p:nvSpPr>
        <p:spPr>
          <a:xfrm>
            <a:off x="1762045" y="2696156"/>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A44DFBB-B89D-49D7-8127-272B3A1A1274}"/>
              </a:ext>
            </a:extLst>
          </p:cNvPr>
          <p:cNvSpPr txBox="1"/>
          <p:nvPr/>
        </p:nvSpPr>
        <p:spPr>
          <a:xfrm>
            <a:off x="1695742" y="2871459"/>
            <a:ext cx="1250731" cy="246221"/>
          </a:xfrm>
          <a:prstGeom prst="rect">
            <a:avLst/>
          </a:prstGeom>
          <a:noFill/>
        </p:spPr>
        <p:txBody>
          <a:bodyPr wrap="square" rtlCol="0">
            <a:spAutoFit/>
          </a:bodyPr>
          <a:lstStyle/>
          <a:p>
            <a:r>
              <a:rPr lang="en-US" sz="1000" dirty="0"/>
              <a:t>113 Sherman St Day</a:t>
            </a:r>
          </a:p>
        </p:txBody>
      </p:sp>
      <p:sp>
        <p:nvSpPr>
          <p:cNvPr id="75" name="TextBox 74">
            <a:extLst>
              <a:ext uri="{FF2B5EF4-FFF2-40B4-BE49-F238E27FC236}">
                <a16:creationId xmlns:a16="http://schemas.microsoft.com/office/drawing/2014/main" id="{240A462A-3BF3-4DB9-BEC0-87FD8481B400}"/>
              </a:ext>
            </a:extLst>
          </p:cNvPr>
          <p:cNvSpPr txBox="1"/>
          <p:nvPr/>
        </p:nvSpPr>
        <p:spPr>
          <a:xfrm>
            <a:off x="479893" y="2087696"/>
            <a:ext cx="1250731" cy="246221"/>
          </a:xfrm>
          <a:prstGeom prst="rect">
            <a:avLst/>
          </a:prstGeom>
          <a:noFill/>
        </p:spPr>
        <p:txBody>
          <a:bodyPr wrap="square" rtlCol="0">
            <a:spAutoFit/>
          </a:bodyPr>
          <a:lstStyle/>
          <a:p>
            <a:r>
              <a:rPr lang="en-US" sz="1000" dirty="0"/>
              <a:t>1 Jan 1946</a:t>
            </a:r>
          </a:p>
        </p:txBody>
      </p:sp>
      <p:sp>
        <p:nvSpPr>
          <p:cNvPr id="67" name="Rectangle 66">
            <a:extLst>
              <a:ext uri="{FF2B5EF4-FFF2-40B4-BE49-F238E27FC236}">
                <a16:creationId xmlns:a16="http://schemas.microsoft.com/office/drawing/2014/main" id="{0B8ADCD8-876F-4D0A-900F-86A3902068EC}"/>
              </a:ext>
            </a:extLst>
          </p:cNvPr>
          <p:cNvSpPr/>
          <p:nvPr/>
        </p:nvSpPr>
        <p:spPr>
          <a:xfrm>
            <a:off x="1772092" y="1319514"/>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9F705EB-F233-446D-9154-8B8F24EAAE59}"/>
              </a:ext>
            </a:extLst>
          </p:cNvPr>
          <p:cNvSpPr txBox="1"/>
          <p:nvPr/>
        </p:nvSpPr>
        <p:spPr>
          <a:xfrm>
            <a:off x="1695742" y="1494817"/>
            <a:ext cx="1250731" cy="246221"/>
          </a:xfrm>
          <a:prstGeom prst="rect">
            <a:avLst/>
          </a:prstGeom>
          <a:noFill/>
        </p:spPr>
        <p:txBody>
          <a:bodyPr wrap="square" rtlCol="0">
            <a:spAutoFit/>
          </a:bodyPr>
          <a:lstStyle/>
          <a:p>
            <a:r>
              <a:rPr lang="en-US" sz="1000" dirty="0"/>
              <a:t>Butler Co OH</a:t>
            </a:r>
          </a:p>
        </p:txBody>
      </p:sp>
      <p:sp>
        <p:nvSpPr>
          <p:cNvPr id="59" name="TextBox 58">
            <a:extLst>
              <a:ext uri="{FF2B5EF4-FFF2-40B4-BE49-F238E27FC236}">
                <a16:creationId xmlns:a16="http://schemas.microsoft.com/office/drawing/2014/main" id="{B4348E2E-9A00-42A1-908C-3450769DF836}"/>
              </a:ext>
            </a:extLst>
          </p:cNvPr>
          <p:cNvSpPr txBox="1"/>
          <p:nvPr/>
        </p:nvSpPr>
        <p:spPr>
          <a:xfrm>
            <a:off x="479893" y="1092890"/>
            <a:ext cx="1250731" cy="246221"/>
          </a:xfrm>
          <a:prstGeom prst="rect">
            <a:avLst/>
          </a:prstGeom>
          <a:noFill/>
        </p:spPr>
        <p:txBody>
          <a:bodyPr wrap="square" rtlCol="0">
            <a:spAutoFit/>
          </a:bodyPr>
          <a:lstStyle/>
          <a:p>
            <a:r>
              <a:rPr lang="en-US" sz="1000" dirty="0"/>
              <a:t>22 July 1946</a:t>
            </a:r>
          </a:p>
        </p:txBody>
      </p:sp>
      <p:sp>
        <p:nvSpPr>
          <p:cNvPr id="2" name="TextBox 1">
            <a:extLst>
              <a:ext uri="{FF2B5EF4-FFF2-40B4-BE49-F238E27FC236}">
                <a16:creationId xmlns:a16="http://schemas.microsoft.com/office/drawing/2014/main" id="{22264C1B-F313-4242-A582-65771742B308}"/>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sp>
        <p:nvSpPr>
          <p:cNvPr id="16" name="TextBox 15">
            <a:extLst>
              <a:ext uri="{FF2B5EF4-FFF2-40B4-BE49-F238E27FC236}">
                <a16:creationId xmlns:a16="http://schemas.microsoft.com/office/drawing/2014/main" id="{165A1357-5CE5-40CE-811A-1F352E54E270}"/>
              </a:ext>
            </a:extLst>
          </p:cNvPr>
          <p:cNvSpPr txBox="1"/>
          <p:nvPr/>
        </p:nvSpPr>
        <p:spPr>
          <a:xfrm>
            <a:off x="484115" y="604919"/>
            <a:ext cx="1250731" cy="246221"/>
          </a:xfrm>
          <a:prstGeom prst="rect">
            <a:avLst/>
          </a:prstGeom>
          <a:noFill/>
        </p:spPr>
        <p:txBody>
          <a:bodyPr wrap="square" rtlCol="0">
            <a:spAutoFit/>
          </a:bodyPr>
          <a:lstStyle/>
          <a:p>
            <a:r>
              <a:rPr lang="en-US" sz="1000" dirty="0"/>
              <a:t>ABERNATHY, ELMER</a:t>
            </a:r>
          </a:p>
        </p:txBody>
      </p:sp>
      <p:sp>
        <p:nvSpPr>
          <p:cNvPr id="17" name="Rectangle 16">
            <a:extLst>
              <a:ext uri="{FF2B5EF4-FFF2-40B4-BE49-F238E27FC236}">
                <a16:creationId xmlns:a16="http://schemas.microsoft.com/office/drawing/2014/main" id="{87B9DE04-302F-43B9-88CC-94148616B838}"/>
              </a:ext>
            </a:extLst>
          </p:cNvPr>
          <p:cNvSpPr/>
          <p:nvPr/>
        </p:nvSpPr>
        <p:spPr>
          <a:xfrm>
            <a:off x="553353" y="63881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B461AB4-18C6-4EDC-B504-309646BC90A5}"/>
              </a:ext>
            </a:extLst>
          </p:cNvPr>
          <p:cNvSpPr/>
          <p:nvPr/>
        </p:nvSpPr>
        <p:spPr>
          <a:xfrm>
            <a:off x="544628" y="639587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F31AEB-017A-4DF1-9880-B0674AE7EF6B}"/>
              </a:ext>
            </a:extLst>
          </p:cNvPr>
          <p:cNvSpPr txBox="1"/>
          <p:nvPr/>
        </p:nvSpPr>
        <p:spPr>
          <a:xfrm>
            <a:off x="500615" y="6374853"/>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20" name="Rectangle: Rounded Corners 19">
            <a:extLst>
              <a:ext uri="{FF2B5EF4-FFF2-40B4-BE49-F238E27FC236}">
                <a16:creationId xmlns:a16="http://schemas.microsoft.com/office/drawing/2014/main" id="{76604365-9335-4FDB-A0F2-B201E4433D42}"/>
              </a:ext>
            </a:extLst>
          </p:cNvPr>
          <p:cNvSpPr/>
          <p:nvPr/>
        </p:nvSpPr>
        <p:spPr>
          <a:xfrm>
            <a:off x="1748588" y="63993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739F9E-78F5-4C3A-AA3B-C63863561EE7}"/>
              </a:ext>
            </a:extLst>
          </p:cNvPr>
          <p:cNvSpPr txBox="1"/>
          <p:nvPr/>
        </p:nvSpPr>
        <p:spPr>
          <a:xfrm>
            <a:off x="1685525" y="6378302"/>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22" name="Rectangle: Rounded Corners 21">
            <a:extLst>
              <a:ext uri="{FF2B5EF4-FFF2-40B4-BE49-F238E27FC236}">
                <a16:creationId xmlns:a16="http://schemas.microsoft.com/office/drawing/2014/main" id="{52396276-DB6B-4F8B-B1E3-7D421B4D227D}"/>
              </a:ext>
            </a:extLst>
          </p:cNvPr>
          <p:cNvSpPr/>
          <p:nvPr/>
        </p:nvSpPr>
        <p:spPr>
          <a:xfrm>
            <a:off x="544047" y="55640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EEF150D-186C-4426-B61D-65129E264DA5}"/>
              </a:ext>
            </a:extLst>
          </p:cNvPr>
          <p:cNvSpPr txBox="1"/>
          <p:nvPr/>
        </p:nvSpPr>
        <p:spPr>
          <a:xfrm>
            <a:off x="480984" y="5543003"/>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4" name="Rectangle: Rounded Corners 23">
            <a:extLst>
              <a:ext uri="{FF2B5EF4-FFF2-40B4-BE49-F238E27FC236}">
                <a16:creationId xmlns:a16="http://schemas.microsoft.com/office/drawing/2014/main" id="{3BB7B698-81AF-43AB-B14D-C9522A726A23}"/>
              </a:ext>
            </a:extLst>
          </p:cNvPr>
          <p:cNvSpPr/>
          <p:nvPr/>
        </p:nvSpPr>
        <p:spPr>
          <a:xfrm>
            <a:off x="547178" y="6259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3C1A3692-F78B-477A-AE51-8334D0807C85}"/>
              </a:ext>
            </a:extLst>
          </p:cNvPr>
          <p:cNvSpPr/>
          <p:nvPr/>
        </p:nvSpPr>
        <p:spPr>
          <a:xfrm rot="14603558">
            <a:off x="6971942" y="4965222"/>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E70FE009-B707-4B9A-A6DD-863095840972}"/>
              </a:ext>
            </a:extLst>
          </p:cNvPr>
          <p:cNvSpPr/>
          <p:nvPr/>
        </p:nvSpPr>
        <p:spPr>
          <a:xfrm>
            <a:off x="544649" y="13178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42E9AB5-F669-45ED-99DC-CC82F233D171}"/>
              </a:ext>
            </a:extLst>
          </p:cNvPr>
          <p:cNvSpPr txBox="1"/>
          <p:nvPr/>
        </p:nvSpPr>
        <p:spPr>
          <a:xfrm>
            <a:off x="493016" y="1296824"/>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8" name="Rectangle: Rounded Corners 27">
            <a:extLst>
              <a:ext uri="{FF2B5EF4-FFF2-40B4-BE49-F238E27FC236}">
                <a16:creationId xmlns:a16="http://schemas.microsoft.com/office/drawing/2014/main" id="{DA001E4F-B2D9-4A75-A77F-B6C364359BBA}"/>
              </a:ext>
            </a:extLst>
          </p:cNvPr>
          <p:cNvSpPr/>
          <p:nvPr/>
        </p:nvSpPr>
        <p:spPr>
          <a:xfrm>
            <a:off x="1756229" y="17156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4149AC9-E0F7-496C-B7FF-E681FC66FC02}"/>
              </a:ext>
            </a:extLst>
          </p:cNvPr>
          <p:cNvSpPr txBox="1"/>
          <p:nvPr/>
        </p:nvSpPr>
        <p:spPr>
          <a:xfrm>
            <a:off x="1693166" y="1694678"/>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30" name="Rectangle: Rounded Corners 29">
            <a:extLst>
              <a:ext uri="{FF2B5EF4-FFF2-40B4-BE49-F238E27FC236}">
                <a16:creationId xmlns:a16="http://schemas.microsoft.com/office/drawing/2014/main" id="{4C1574F6-3D5F-4D28-ADA7-49E63D7604B2}"/>
              </a:ext>
            </a:extLst>
          </p:cNvPr>
          <p:cNvSpPr/>
          <p:nvPr/>
        </p:nvSpPr>
        <p:spPr>
          <a:xfrm>
            <a:off x="2967809" y="11027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5AD9D44-3A12-4EB4-84F3-385037C4AB4F}"/>
              </a:ext>
            </a:extLst>
          </p:cNvPr>
          <p:cNvSpPr txBox="1"/>
          <p:nvPr/>
        </p:nvSpPr>
        <p:spPr>
          <a:xfrm>
            <a:off x="2904746" y="1081735"/>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32" name="Rectangle: Rounded Corners 31">
            <a:extLst>
              <a:ext uri="{FF2B5EF4-FFF2-40B4-BE49-F238E27FC236}">
                <a16:creationId xmlns:a16="http://schemas.microsoft.com/office/drawing/2014/main" id="{1E30741F-E43D-49DF-A893-82DCF1F800FD}"/>
              </a:ext>
            </a:extLst>
          </p:cNvPr>
          <p:cNvSpPr/>
          <p:nvPr/>
        </p:nvSpPr>
        <p:spPr>
          <a:xfrm>
            <a:off x="4167959" y="11027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41EEFB8-8957-44D4-95A1-7928FAABD387}"/>
              </a:ext>
            </a:extLst>
          </p:cNvPr>
          <p:cNvSpPr txBox="1"/>
          <p:nvPr/>
        </p:nvSpPr>
        <p:spPr>
          <a:xfrm>
            <a:off x="4104896" y="1081735"/>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34" name="Rectangle: Rounded Corners 33">
            <a:extLst>
              <a:ext uri="{FF2B5EF4-FFF2-40B4-BE49-F238E27FC236}">
                <a16:creationId xmlns:a16="http://schemas.microsoft.com/office/drawing/2014/main" id="{126CCFB7-DF5A-4713-B41A-7B5CC18F1D50}"/>
              </a:ext>
            </a:extLst>
          </p:cNvPr>
          <p:cNvSpPr/>
          <p:nvPr/>
        </p:nvSpPr>
        <p:spPr>
          <a:xfrm>
            <a:off x="546031" y="23135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0AD5645-B3BD-4E3E-A92C-081A59C9292E}"/>
              </a:ext>
            </a:extLst>
          </p:cNvPr>
          <p:cNvSpPr txBox="1"/>
          <p:nvPr/>
        </p:nvSpPr>
        <p:spPr>
          <a:xfrm>
            <a:off x="482968" y="229250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6" name="Rectangle: Rounded Corners 35">
            <a:extLst>
              <a:ext uri="{FF2B5EF4-FFF2-40B4-BE49-F238E27FC236}">
                <a16:creationId xmlns:a16="http://schemas.microsoft.com/office/drawing/2014/main" id="{1CEEF403-7221-486D-A74A-2ED43372CB03}"/>
              </a:ext>
            </a:extLst>
          </p:cNvPr>
          <p:cNvSpPr/>
          <p:nvPr/>
        </p:nvSpPr>
        <p:spPr>
          <a:xfrm>
            <a:off x="1757611" y="30972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FD053F-5225-4154-ADCC-877063BCF0B9}"/>
              </a:ext>
            </a:extLst>
          </p:cNvPr>
          <p:cNvSpPr txBox="1"/>
          <p:nvPr/>
        </p:nvSpPr>
        <p:spPr>
          <a:xfrm>
            <a:off x="1694548" y="3076270"/>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8" name="Rectangle: Rounded Corners 37">
            <a:extLst>
              <a:ext uri="{FF2B5EF4-FFF2-40B4-BE49-F238E27FC236}">
                <a16:creationId xmlns:a16="http://schemas.microsoft.com/office/drawing/2014/main" id="{AABFC50F-D014-4353-AF87-3BBF00C423B0}"/>
              </a:ext>
            </a:extLst>
          </p:cNvPr>
          <p:cNvSpPr/>
          <p:nvPr/>
        </p:nvSpPr>
        <p:spPr>
          <a:xfrm>
            <a:off x="2980621" y="32882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336EEA6-FBAF-46C8-BEA1-05C561075C9C}"/>
              </a:ext>
            </a:extLst>
          </p:cNvPr>
          <p:cNvSpPr txBox="1"/>
          <p:nvPr/>
        </p:nvSpPr>
        <p:spPr>
          <a:xfrm>
            <a:off x="2917558" y="3267185"/>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40" name="Rectangle: Rounded Corners 39">
            <a:extLst>
              <a:ext uri="{FF2B5EF4-FFF2-40B4-BE49-F238E27FC236}">
                <a16:creationId xmlns:a16="http://schemas.microsoft.com/office/drawing/2014/main" id="{947DFA4D-44A3-48DE-B970-61B5D5E26B8B}"/>
              </a:ext>
            </a:extLst>
          </p:cNvPr>
          <p:cNvSpPr/>
          <p:nvPr/>
        </p:nvSpPr>
        <p:spPr>
          <a:xfrm>
            <a:off x="4184581" y="34929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087BEAC-8302-4F8A-B088-D9ED2A1C6163}"/>
              </a:ext>
            </a:extLst>
          </p:cNvPr>
          <p:cNvSpPr txBox="1"/>
          <p:nvPr/>
        </p:nvSpPr>
        <p:spPr>
          <a:xfrm>
            <a:off x="4121518" y="3471955"/>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42" name="Rectangle: Rounded Corners 41">
            <a:extLst>
              <a:ext uri="{FF2B5EF4-FFF2-40B4-BE49-F238E27FC236}">
                <a16:creationId xmlns:a16="http://schemas.microsoft.com/office/drawing/2014/main" id="{1AC58EE9-7887-4EFB-837A-CFE58D401CDC}"/>
              </a:ext>
            </a:extLst>
          </p:cNvPr>
          <p:cNvSpPr/>
          <p:nvPr/>
        </p:nvSpPr>
        <p:spPr>
          <a:xfrm>
            <a:off x="1765833" y="39791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5A8C921-8029-4E79-8E71-2F7C31E060D5}"/>
              </a:ext>
            </a:extLst>
          </p:cNvPr>
          <p:cNvSpPr txBox="1"/>
          <p:nvPr/>
        </p:nvSpPr>
        <p:spPr>
          <a:xfrm>
            <a:off x="1702770" y="3958173"/>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44" name="Rectangle: Rounded Corners 43">
            <a:extLst>
              <a:ext uri="{FF2B5EF4-FFF2-40B4-BE49-F238E27FC236}">
                <a16:creationId xmlns:a16="http://schemas.microsoft.com/office/drawing/2014/main" id="{2F9C7A92-9464-4EE8-BAF8-0B74CFB04481}"/>
              </a:ext>
            </a:extLst>
          </p:cNvPr>
          <p:cNvSpPr/>
          <p:nvPr/>
        </p:nvSpPr>
        <p:spPr>
          <a:xfrm>
            <a:off x="546633" y="45740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3D43B79-E1FC-41ED-A3FD-D54609F530D8}"/>
              </a:ext>
            </a:extLst>
          </p:cNvPr>
          <p:cNvSpPr txBox="1"/>
          <p:nvPr/>
        </p:nvSpPr>
        <p:spPr>
          <a:xfrm>
            <a:off x="483570" y="4553025"/>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6" name="Rectangle: Rounded Corners 45">
            <a:extLst>
              <a:ext uri="{FF2B5EF4-FFF2-40B4-BE49-F238E27FC236}">
                <a16:creationId xmlns:a16="http://schemas.microsoft.com/office/drawing/2014/main" id="{745F1C45-2E2D-4ECB-93FF-529E3F8B9D26}"/>
              </a:ext>
            </a:extLst>
          </p:cNvPr>
          <p:cNvSpPr/>
          <p:nvPr/>
        </p:nvSpPr>
        <p:spPr>
          <a:xfrm>
            <a:off x="2981223" y="39830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13B9C50-CF9E-4B1B-819A-8B5C8A7DCF2E}"/>
              </a:ext>
            </a:extLst>
          </p:cNvPr>
          <p:cNvSpPr txBox="1"/>
          <p:nvPr/>
        </p:nvSpPr>
        <p:spPr>
          <a:xfrm>
            <a:off x="2908535" y="3961983"/>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48" name="Rectangle: Rounded Corners 47">
            <a:extLst>
              <a:ext uri="{FF2B5EF4-FFF2-40B4-BE49-F238E27FC236}">
                <a16:creationId xmlns:a16="http://schemas.microsoft.com/office/drawing/2014/main" id="{2F14AB56-96DB-4B62-B792-4F96F3C2382B}"/>
              </a:ext>
            </a:extLst>
          </p:cNvPr>
          <p:cNvSpPr/>
          <p:nvPr/>
        </p:nvSpPr>
        <p:spPr>
          <a:xfrm>
            <a:off x="5552754" y="62988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278FF33-8D23-4ADD-B2CD-5D6864947AC4}"/>
              </a:ext>
            </a:extLst>
          </p:cNvPr>
          <p:cNvSpPr txBox="1"/>
          <p:nvPr/>
        </p:nvSpPr>
        <p:spPr>
          <a:xfrm>
            <a:off x="5489691" y="608862"/>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cxnSp>
        <p:nvCxnSpPr>
          <p:cNvPr id="50" name="Straight Connector 49">
            <a:extLst>
              <a:ext uri="{FF2B5EF4-FFF2-40B4-BE49-F238E27FC236}">
                <a16:creationId xmlns:a16="http://schemas.microsoft.com/office/drawing/2014/main" id="{255F6CD7-B6C4-4794-A13B-AE85303D9EEF}"/>
              </a:ext>
            </a:extLst>
          </p:cNvPr>
          <p:cNvCxnSpPr>
            <a:cxnSpLocks/>
          </p:cNvCxnSpPr>
          <p:nvPr/>
        </p:nvCxnSpPr>
        <p:spPr>
          <a:xfrm>
            <a:off x="393356" y="951201"/>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7174E26-DE66-4E9F-8F27-851B48E12AE0}"/>
              </a:ext>
            </a:extLst>
          </p:cNvPr>
          <p:cNvCxnSpPr>
            <a:cxnSpLocks/>
          </p:cNvCxnSpPr>
          <p:nvPr/>
        </p:nvCxnSpPr>
        <p:spPr>
          <a:xfrm>
            <a:off x="393356" y="3809588"/>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DFF385E-A8C5-4ECF-B321-71F21347C027}"/>
              </a:ext>
            </a:extLst>
          </p:cNvPr>
          <p:cNvCxnSpPr>
            <a:cxnSpLocks/>
          </p:cNvCxnSpPr>
          <p:nvPr/>
        </p:nvCxnSpPr>
        <p:spPr>
          <a:xfrm>
            <a:off x="358477" y="6733699"/>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F1466C20-1F52-471A-A647-F2621C857FB4}"/>
              </a:ext>
            </a:extLst>
          </p:cNvPr>
          <p:cNvSpPr/>
          <p:nvPr/>
        </p:nvSpPr>
        <p:spPr>
          <a:xfrm>
            <a:off x="5560775" y="418816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0F01323-F4C4-4187-9AB3-D05020E2D8DA}"/>
              </a:ext>
            </a:extLst>
          </p:cNvPr>
          <p:cNvSpPr txBox="1"/>
          <p:nvPr/>
        </p:nvSpPr>
        <p:spPr>
          <a:xfrm>
            <a:off x="5497712" y="416714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58" name="Rectangle 57">
            <a:extLst>
              <a:ext uri="{FF2B5EF4-FFF2-40B4-BE49-F238E27FC236}">
                <a16:creationId xmlns:a16="http://schemas.microsoft.com/office/drawing/2014/main" id="{E698EB31-2116-494A-B54F-D6B10DD3878A}"/>
              </a:ext>
            </a:extLst>
          </p:cNvPr>
          <p:cNvSpPr/>
          <p:nvPr/>
        </p:nvSpPr>
        <p:spPr>
          <a:xfrm>
            <a:off x="554569" y="1116879"/>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6510C6FC-8E94-4AB4-A716-1696FF6384F8}"/>
              </a:ext>
            </a:extLst>
          </p:cNvPr>
          <p:cNvSpPr/>
          <p:nvPr/>
        </p:nvSpPr>
        <p:spPr>
          <a:xfrm>
            <a:off x="542956" y="11139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B0E22A-0EAD-4BD8-85CB-1713F4F7967D}"/>
              </a:ext>
            </a:extLst>
          </p:cNvPr>
          <p:cNvSpPr/>
          <p:nvPr/>
        </p:nvSpPr>
        <p:spPr>
          <a:xfrm>
            <a:off x="1770418" y="1518806"/>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2D67B55E-5527-4F11-BFD0-CD9355A68740}"/>
              </a:ext>
            </a:extLst>
          </p:cNvPr>
          <p:cNvSpPr/>
          <p:nvPr/>
        </p:nvSpPr>
        <p:spPr>
          <a:xfrm>
            <a:off x="1758805" y="15158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7AA546C-5701-4730-906D-CCDEA68D1EC1}"/>
              </a:ext>
            </a:extLst>
          </p:cNvPr>
          <p:cNvSpPr txBox="1"/>
          <p:nvPr/>
        </p:nvSpPr>
        <p:spPr>
          <a:xfrm>
            <a:off x="1697416" y="1285477"/>
            <a:ext cx="1250731" cy="246221"/>
          </a:xfrm>
          <a:prstGeom prst="rect">
            <a:avLst/>
          </a:prstGeom>
          <a:noFill/>
        </p:spPr>
        <p:txBody>
          <a:bodyPr wrap="square" rtlCol="0">
            <a:spAutoFit/>
          </a:bodyPr>
          <a:lstStyle/>
          <a:p>
            <a:r>
              <a:rPr lang="en-US" sz="1000" dirty="0"/>
              <a:t>Montreal Canada</a:t>
            </a:r>
          </a:p>
        </p:txBody>
      </p:sp>
      <p:sp>
        <p:nvSpPr>
          <p:cNvPr id="68" name="Rectangle: Rounded Corners 67">
            <a:extLst>
              <a:ext uri="{FF2B5EF4-FFF2-40B4-BE49-F238E27FC236}">
                <a16:creationId xmlns:a16="http://schemas.microsoft.com/office/drawing/2014/main" id="{EEF1C214-5754-44B2-9386-25D5A6B94692}"/>
              </a:ext>
            </a:extLst>
          </p:cNvPr>
          <p:cNvSpPr/>
          <p:nvPr/>
        </p:nvSpPr>
        <p:spPr>
          <a:xfrm>
            <a:off x="1760479" y="13165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B6B5ABC-6992-44BF-B5F8-B820FECA05C9}"/>
              </a:ext>
            </a:extLst>
          </p:cNvPr>
          <p:cNvSpPr/>
          <p:nvPr/>
        </p:nvSpPr>
        <p:spPr>
          <a:xfrm>
            <a:off x="1773767" y="1120221"/>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E54FA65-8652-41C7-B69A-665CB18CF139}"/>
              </a:ext>
            </a:extLst>
          </p:cNvPr>
          <p:cNvSpPr txBox="1"/>
          <p:nvPr/>
        </p:nvSpPr>
        <p:spPr>
          <a:xfrm>
            <a:off x="1699091" y="1086184"/>
            <a:ext cx="1250731" cy="246221"/>
          </a:xfrm>
          <a:prstGeom prst="rect">
            <a:avLst/>
          </a:prstGeom>
          <a:noFill/>
        </p:spPr>
        <p:txBody>
          <a:bodyPr wrap="square" rtlCol="0">
            <a:spAutoFit/>
          </a:bodyPr>
          <a:lstStyle/>
          <a:p>
            <a:r>
              <a:rPr lang="en-US" sz="1000" dirty="0"/>
              <a:t>Vandalia IL</a:t>
            </a:r>
          </a:p>
        </p:txBody>
      </p:sp>
      <p:sp>
        <p:nvSpPr>
          <p:cNvPr id="72" name="Rectangle: Rounded Corners 71">
            <a:extLst>
              <a:ext uri="{FF2B5EF4-FFF2-40B4-BE49-F238E27FC236}">
                <a16:creationId xmlns:a16="http://schemas.microsoft.com/office/drawing/2014/main" id="{809D603D-65D3-47F0-9C61-D54B5715FB00}"/>
              </a:ext>
            </a:extLst>
          </p:cNvPr>
          <p:cNvSpPr/>
          <p:nvPr/>
        </p:nvSpPr>
        <p:spPr>
          <a:xfrm>
            <a:off x="1762154" y="11172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5CD7B56-1676-481F-9EA5-806C42C437DC}"/>
              </a:ext>
            </a:extLst>
          </p:cNvPr>
          <p:cNvSpPr/>
          <p:nvPr/>
        </p:nvSpPr>
        <p:spPr>
          <a:xfrm>
            <a:off x="554569" y="2111685"/>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78781866-B01A-4D86-8588-8B9E665509AC}"/>
              </a:ext>
            </a:extLst>
          </p:cNvPr>
          <p:cNvSpPr/>
          <p:nvPr/>
        </p:nvSpPr>
        <p:spPr>
          <a:xfrm>
            <a:off x="542956" y="21087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7249E97A-A675-457A-8E86-B8CDA16CEAFF}"/>
              </a:ext>
            </a:extLst>
          </p:cNvPr>
          <p:cNvSpPr/>
          <p:nvPr/>
        </p:nvSpPr>
        <p:spPr>
          <a:xfrm>
            <a:off x="1758805" y="289247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9CB9770-FE75-492B-A9EB-A7AE44C223E2}"/>
              </a:ext>
            </a:extLst>
          </p:cNvPr>
          <p:cNvSpPr txBox="1"/>
          <p:nvPr/>
        </p:nvSpPr>
        <p:spPr>
          <a:xfrm>
            <a:off x="1687369" y="2672167"/>
            <a:ext cx="1250731" cy="246221"/>
          </a:xfrm>
          <a:prstGeom prst="rect">
            <a:avLst/>
          </a:prstGeom>
          <a:noFill/>
        </p:spPr>
        <p:txBody>
          <a:bodyPr wrap="square" rtlCol="0">
            <a:spAutoFit/>
          </a:bodyPr>
          <a:lstStyle/>
          <a:p>
            <a:r>
              <a:rPr lang="en-US" sz="1000" dirty="0"/>
              <a:t>Greenville </a:t>
            </a:r>
            <a:r>
              <a:rPr lang="en-US" sz="1000" dirty="0" err="1"/>
              <a:t>Dke</a:t>
            </a:r>
            <a:r>
              <a:rPr lang="en-US" sz="1000" dirty="0"/>
              <a:t> Co O</a:t>
            </a:r>
          </a:p>
        </p:txBody>
      </p:sp>
      <p:sp>
        <p:nvSpPr>
          <p:cNvPr id="84" name="Rectangle: Rounded Corners 83">
            <a:extLst>
              <a:ext uri="{FF2B5EF4-FFF2-40B4-BE49-F238E27FC236}">
                <a16:creationId xmlns:a16="http://schemas.microsoft.com/office/drawing/2014/main" id="{743E1413-977A-4F1E-A9AD-C20409A2BA36}"/>
              </a:ext>
            </a:extLst>
          </p:cNvPr>
          <p:cNvSpPr/>
          <p:nvPr/>
        </p:nvSpPr>
        <p:spPr>
          <a:xfrm>
            <a:off x="1750432" y="26931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38247B7-5B15-48BD-A90D-F27ABE76005B}"/>
              </a:ext>
            </a:extLst>
          </p:cNvPr>
          <p:cNvSpPr/>
          <p:nvPr/>
        </p:nvSpPr>
        <p:spPr>
          <a:xfrm>
            <a:off x="1763720" y="2496864"/>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6D7BD19-06F9-41CB-88A9-79A066832F8B}"/>
              </a:ext>
            </a:extLst>
          </p:cNvPr>
          <p:cNvSpPr txBox="1"/>
          <p:nvPr/>
        </p:nvSpPr>
        <p:spPr>
          <a:xfrm>
            <a:off x="1689044" y="2472875"/>
            <a:ext cx="1250731" cy="246221"/>
          </a:xfrm>
          <a:prstGeom prst="rect">
            <a:avLst/>
          </a:prstGeom>
          <a:noFill/>
        </p:spPr>
        <p:txBody>
          <a:bodyPr wrap="square" rtlCol="0">
            <a:spAutoFit/>
          </a:bodyPr>
          <a:lstStyle/>
          <a:p>
            <a:r>
              <a:rPr lang="en-US" sz="1000" dirty="0"/>
              <a:t>Miami Valley Hosp D</a:t>
            </a:r>
          </a:p>
        </p:txBody>
      </p:sp>
      <p:sp>
        <p:nvSpPr>
          <p:cNvPr id="88" name="Rectangle: Rounded Corners 87">
            <a:extLst>
              <a:ext uri="{FF2B5EF4-FFF2-40B4-BE49-F238E27FC236}">
                <a16:creationId xmlns:a16="http://schemas.microsoft.com/office/drawing/2014/main" id="{D0364213-C907-4295-905D-7AE1835723D4}"/>
              </a:ext>
            </a:extLst>
          </p:cNvPr>
          <p:cNvSpPr/>
          <p:nvPr/>
        </p:nvSpPr>
        <p:spPr>
          <a:xfrm>
            <a:off x="1752107" y="249389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A1B04D7-2A7D-402A-83F3-D4A33C113A4D}"/>
              </a:ext>
            </a:extLst>
          </p:cNvPr>
          <p:cNvSpPr/>
          <p:nvPr/>
        </p:nvSpPr>
        <p:spPr>
          <a:xfrm>
            <a:off x="1755346" y="2297572"/>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0BD0E7DD-0C08-4F42-9AB0-37A3A77B89AE}"/>
              </a:ext>
            </a:extLst>
          </p:cNvPr>
          <p:cNvSpPr txBox="1"/>
          <p:nvPr/>
        </p:nvSpPr>
        <p:spPr>
          <a:xfrm>
            <a:off x="1680670" y="2273583"/>
            <a:ext cx="1250731" cy="246221"/>
          </a:xfrm>
          <a:prstGeom prst="rect">
            <a:avLst/>
          </a:prstGeom>
          <a:noFill/>
        </p:spPr>
        <p:txBody>
          <a:bodyPr wrap="square" rtlCol="0">
            <a:spAutoFit/>
          </a:bodyPr>
          <a:lstStyle/>
          <a:p>
            <a:r>
              <a:rPr lang="en-US" sz="1000" dirty="0"/>
              <a:t>Wayne Hosp </a:t>
            </a:r>
            <a:r>
              <a:rPr lang="en-US" sz="1000" dirty="0" err="1"/>
              <a:t>Greenv</a:t>
            </a:r>
            <a:r>
              <a:rPr lang="en-US" sz="1000" dirty="0"/>
              <a:t> </a:t>
            </a:r>
          </a:p>
        </p:txBody>
      </p:sp>
      <p:sp>
        <p:nvSpPr>
          <p:cNvPr id="92" name="Rectangle: Rounded Corners 91">
            <a:extLst>
              <a:ext uri="{FF2B5EF4-FFF2-40B4-BE49-F238E27FC236}">
                <a16:creationId xmlns:a16="http://schemas.microsoft.com/office/drawing/2014/main" id="{147DCB40-3F57-4DCE-B596-D1DF2D66F738}"/>
              </a:ext>
            </a:extLst>
          </p:cNvPr>
          <p:cNvSpPr/>
          <p:nvPr/>
        </p:nvSpPr>
        <p:spPr>
          <a:xfrm>
            <a:off x="1743733" y="22946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B5597E8-20FD-4853-A95E-712165C19F74}"/>
              </a:ext>
            </a:extLst>
          </p:cNvPr>
          <p:cNvSpPr/>
          <p:nvPr/>
        </p:nvSpPr>
        <p:spPr>
          <a:xfrm>
            <a:off x="1757021" y="2098280"/>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9CEB4ED-DCD7-4034-B7A3-7342334C248F}"/>
              </a:ext>
            </a:extLst>
          </p:cNvPr>
          <p:cNvSpPr txBox="1"/>
          <p:nvPr/>
        </p:nvSpPr>
        <p:spPr>
          <a:xfrm>
            <a:off x="1682345" y="2074291"/>
            <a:ext cx="1250731" cy="246221"/>
          </a:xfrm>
          <a:prstGeom prst="rect">
            <a:avLst/>
          </a:prstGeom>
          <a:noFill/>
        </p:spPr>
        <p:txBody>
          <a:bodyPr wrap="square" rtlCol="0">
            <a:spAutoFit/>
          </a:bodyPr>
          <a:lstStyle/>
          <a:p>
            <a:r>
              <a:rPr lang="en-US" sz="1000" dirty="0" err="1"/>
              <a:t>VanBuren</a:t>
            </a:r>
            <a:r>
              <a:rPr lang="en-US" sz="1000" dirty="0"/>
              <a:t> </a:t>
            </a:r>
            <a:r>
              <a:rPr lang="en-US" sz="1000" dirty="0" err="1"/>
              <a:t>Twp</a:t>
            </a:r>
            <a:r>
              <a:rPr lang="en-US" sz="1000" dirty="0"/>
              <a:t> </a:t>
            </a:r>
          </a:p>
        </p:txBody>
      </p:sp>
      <p:sp>
        <p:nvSpPr>
          <p:cNvPr id="96" name="Rectangle: Rounded Corners 95">
            <a:extLst>
              <a:ext uri="{FF2B5EF4-FFF2-40B4-BE49-F238E27FC236}">
                <a16:creationId xmlns:a16="http://schemas.microsoft.com/office/drawing/2014/main" id="{6B4BF225-6F94-4147-99B8-43FB1622B819}"/>
              </a:ext>
            </a:extLst>
          </p:cNvPr>
          <p:cNvSpPr/>
          <p:nvPr/>
        </p:nvSpPr>
        <p:spPr>
          <a:xfrm>
            <a:off x="1745408" y="20953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909463F-47C7-4A40-8038-BAB1BC2AF7D1}"/>
              </a:ext>
            </a:extLst>
          </p:cNvPr>
          <p:cNvSpPr/>
          <p:nvPr/>
        </p:nvSpPr>
        <p:spPr>
          <a:xfrm>
            <a:off x="2994643" y="3094737"/>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DEB638F5-44AD-4FBB-9FE8-3792DFEAD229}"/>
              </a:ext>
            </a:extLst>
          </p:cNvPr>
          <p:cNvSpPr/>
          <p:nvPr/>
        </p:nvSpPr>
        <p:spPr>
          <a:xfrm>
            <a:off x="2983030" y="30917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1195D529-4BCF-4FBF-A3D5-BC9996173CDC}"/>
              </a:ext>
            </a:extLst>
          </p:cNvPr>
          <p:cNvSpPr txBox="1"/>
          <p:nvPr/>
        </p:nvSpPr>
        <p:spPr>
          <a:xfrm>
            <a:off x="2921642" y="2871456"/>
            <a:ext cx="1250731" cy="246221"/>
          </a:xfrm>
          <a:prstGeom prst="rect">
            <a:avLst/>
          </a:prstGeom>
          <a:noFill/>
        </p:spPr>
        <p:txBody>
          <a:bodyPr wrap="square" rtlCol="0">
            <a:spAutoFit/>
          </a:bodyPr>
          <a:lstStyle/>
          <a:p>
            <a:r>
              <a:rPr lang="en-US" sz="1000" dirty="0"/>
              <a:t>Oct 1942</a:t>
            </a:r>
          </a:p>
        </p:txBody>
      </p:sp>
      <p:sp>
        <p:nvSpPr>
          <p:cNvPr id="105" name="Rectangle: Rounded Corners 104">
            <a:extLst>
              <a:ext uri="{FF2B5EF4-FFF2-40B4-BE49-F238E27FC236}">
                <a16:creationId xmlns:a16="http://schemas.microsoft.com/office/drawing/2014/main" id="{23DEBBD1-7D90-4629-993E-920946974C71}"/>
              </a:ext>
            </a:extLst>
          </p:cNvPr>
          <p:cNvSpPr/>
          <p:nvPr/>
        </p:nvSpPr>
        <p:spPr>
          <a:xfrm>
            <a:off x="2984705" y="28924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71411-E655-4E64-8C71-F95FBE3B367D}"/>
              </a:ext>
            </a:extLst>
          </p:cNvPr>
          <p:cNvSpPr/>
          <p:nvPr/>
        </p:nvSpPr>
        <p:spPr>
          <a:xfrm>
            <a:off x="2997993" y="2696152"/>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88C82750-95C4-44B2-9751-1E62511CBFA3}"/>
              </a:ext>
            </a:extLst>
          </p:cNvPr>
          <p:cNvSpPr txBox="1"/>
          <p:nvPr/>
        </p:nvSpPr>
        <p:spPr>
          <a:xfrm>
            <a:off x="2923317" y="2672163"/>
            <a:ext cx="1250731" cy="246221"/>
          </a:xfrm>
          <a:prstGeom prst="rect">
            <a:avLst/>
          </a:prstGeom>
          <a:noFill/>
        </p:spPr>
        <p:txBody>
          <a:bodyPr wrap="square" rtlCol="0">
            <a:spAutoFit/>
          </a:bodyPr>
          <a:lstStyle/>
          <a:p>
            <a:r>
              <a:rPr lang="en-US" sz="1000" dirty="0"/>
              <a:t>26 Aug 1942</a:t>
            </a:r>
          </a:p>
        </p:txBody>
      </p:sp>
      <p:sp>
        <p:nvSpPr>
          <p:cNvPr id="109" name="Rectangle: Rounded Corners 108">
            <a:extLst>
              <a:ext uri="{FF2B5EF4-FFF2-40B4-BE49-F238E27FC236}">
                <a16:creationId xmlns:a16="http://schemas.microsoft.com/office/drawing/2014/main" id="{41115652-B3F9-46D0-B5B8-BAC8E8F18282}"/>
              </a:ext>
            </a:extLst>
          </p:cNvPr>
          <p:cNvSpPr/>
          <p:nvPr/>
        </p:nvSpPr>
        <p:spPr>
          <a:xfrm>
            <a:off x="2986380" y="269318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3BDE3A5-FDF9-47B5-8873-B149C0F5AD05}"/>
              </a:ext>
            </a:extLst>
          </p:cNvPr>
          <p:cNvSpPr/>
          <p:nvPr/>
        </p:nvSpPr>
        <p:spPr>
          <a:xfrm>
            <a:off x="2999668" y="2496860"/>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B4508B08-9F08-4DCA-B97C-CAB43861E286}"/>
              </a:ext>
            </a:extLst>
          </p:cNvPr>
          <p:cNvSpPr txBox="1"/>
          <p:nvPr/>
        </p:nvSpPr>
        <p:spPr>
          <a:xfrm>
            <a:off x="2924992" y="2472871"/>
            <a:ext cx="1250731" cy="246221"/>
          </a:xfrm>
          <a:prstGeom prst="rect">
            <a:avLst/>
          </a:prstGeom>
          <a:noFill/>
        </p:spPr>
        <p:txBody>
          <a:bodyPr wrap="square" rtlCol="0">
            <a:spAutoFit/>
          </a:bodyPr>
          <a:lstStyle/>
          <a:p>
            <a:r>
              <a:rPr lang="en-US" sz="1000" dirty="0"/>
              <a:t>8 Nov 1925</a:t>
            </a:r>
          </a:p>
        </p:txBody>
      </p:sp>
      <p:sp>
        <p:nvSpPr>
          <p:cNvPr id="113" name="Rectangle: Rounded Corners 112">
            <a:extLst>
              <a:ext uri="{FF2B5EF4-FFF2-40B4-BE49-F238E27FC236}">
                <a16:creationId xmlns:a16="http://schemas.microsoft.com/office/drawing/2014/main" id="{2CBB220D-AF5D-4A8C-8AE8-B40704CCC15B}"/>
              </a:ext>
            </a:extLst>
          </p:cNvPr>
          <p:cNvSpPr/>
          <p:nvPr/>
        </p:nvSpPr>
        <p:spPr>
          <a:xfrm>
            <a:off x="2988055" y="24938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CEBF5DE-EAB6-4442-809D-6C66725A0771}"/>
              </a:ext>
            </a:extLst>
          </p:cNvPr>
          <p:cNvSpPr/>
          <p:nvPr/>
        </p:nvSpPr>
        <p:spPr>
          <a:xfrm>
            <a:off x="2991294" y="2297567"/>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84D39D68-35B6-4B49-82BB-794F8DEC8FCE}"/>
              </a:ext>
            </a:extLst>
          </p:cNvPr>
          <p:cNvSpPr txBox="1"/>
          <p:nvPr/>
        </p:nvSpPr>
        <p:spPr>
          <a:xfrm>
            <a:off x="2916618" y="2273578"/>
            <a:ext cx="1250731" cy="246221"/>
          </a:xfrm>
          <a:prstGeom prst="rect">
            <a:avLst/>
          </a:prstGeom>
          <a:noFill/>
        </p:spPr>
        <p:txBody>
          <a:bodyPr wrap="square" rtlCol="0">
            <a:spAutoFit/>
          </a:bodyPr>
          <a:lstStyle/>
          <a:p>
            <a:r>
              <a:rPr lang="en-US" sz="1000" dirty="0"/>
              <a:t>13 May 1930</a:t>
            </a:r>
          </a:p>
        </p:txBody>
      </p:sp>
      <p:sp>
        <p:nvSpPr>
          <p:cNvPr id="117" name="Rectangle: Rounded Corners 116">
            <a:extLst>
              <a:ext uri="{FF2B5EF4-FFF2-40B4-BE49-F238E27FC236}">
                <a16:creationId xmlns:a16="http://schemas.microsoft.com/office/drawing/2014/main" id="{16084939-5212-421B-B962-AE32EFC7CDA5}"/>
              </a:ext>
            </a:extLst>
          </p:cNvPr>
          <p:cNvSpPr/>
          <p:nvPr/>
        </p:nvSpPr>
        <p:spPr>
          <a:xfrm>
            <a:off x="2979681" y="22945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82B1081-3704-4B69-82B2-78D0F1B2980B}"/>
              </a:ext>
            </a:extLst>
          </p:cNvPr>
          <p:cNvSpPr/>
          <p:nvPr/>
        </p:nvSpPr>
        <p:spPr>
          <a:xfrm>
            <a:off x="2992969" y="2098275"/>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E810D93D-6532-4168-8241-DB4A308FC5D8}"/>
              </a:ext>
            </a:extLst>
          </p:cNvPr>
          <p:cNvSpPr txBox="1"/>
          <p:nvPr/>
        </p:nvSpPr>
        <p:spPr>
          <a:xfrm>
            <a:off x="2918293" y="2074286"/>
            <a:ext cx="1250731" cy="246221"/>
          </a:xfrm>
          <a:prstGeom prst="rect">
            <a:avLst/>
          </a:prstGeom>
          <a:noFill/>
        </p:spPr>
        <p:txBody>
          <a:bodyPr wrap="square" rtlCol="0">
            <a:spAutoFit/>
          </a:bodyPr>
          <a:lstStyle/>
          <a:p>
            <a:r>
              <a:rPr lang="en-US" sz="1000" dirty="0"/>
              <a:t>1 Jan 1946</a:t>
            </a:r>
          </a:p>
        </p:txBody>
      </p:sp>
      <p:sp>
        <p:nvSpPr>
          <p:cNvPr id="125" name="Rectangle: Rounded Corners 124">
            <a:extLst>
              <a:ext uri="{FF2B5EF4-FFF2-40B4-BE49-F238E27FC236}">
                <a16:creationId xmlns:a16="http://schemas.microsoft.com/office/drawing/2014/main" id="{21058E85-CC65-4AB2-81FD-8F068C6FA81F}"/>
              </a:ext>
            </a:extLst>
          </p:cNvPr>
          <p:cNvSpPr/>
          <p:nvPr/>
        </p:nvSpPr>
        <p:spPr>
          <a:xfrm>
            <a:off x="2981356" y="209530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FB97F8D0-F5EC-40CC-97C8-28E3BF335108}"/>
              </a:ext>
            </a:extLst>
          </p:cNvPr>
          <p:cNvSpPr/>
          <p:nvPr/>
        </p:nvSpPr>
        <p:spPr>
          <a:xfrm>
            <a:off x="4178785" y="33027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B7150CA7-F6E8-4746-A929-AD7CF731C47E}"/>
              </a:ext>
            </a:extLst>
          </p:cNvPr>
          <p:cNvSpPr txBox="1"/>
          <p:nvPr/>
        </p:nvSpPr>
        <p:spPr>
          <a:xfrm>
            <a:off x="4117396" y="3072415"/>
            <a:ext cx="1250731" cy="246221"/>
          </a:xfrm>
          <a:prstGeom prst="rect">
            <a:avLst/>
          </a:prstGeom>
          <a:noFill/>
        </p:spPr>
        <p:txBody>
          <a:bodyPr wrap="square" rtlCol="0">
            <a:spAutoFit/>
          </a:bodyPr>
          <a:lstStyle/>
          <a:p>
            <a:r>
              <a:rPr lang="en-US" sz="1000" dirty="0" err="1"/>
              <a:t>Abbottsville</a:t>
            </a:r>
            <a:r>
              <a:rPr lang="en-US" sz="1000" dirty="0"/>
              <a:t> </a:t>
            </a:r>
            <a:r>
              <a:rPr lang="en-US" sz="1000" dirty="0" err="1"/>
              <a:t>Cem</a:t>
            </a:r>
            <a:r>
              <a:rPr lang="en-US" sz="1000" dirty="0"/>
              <a:t> Dk</a:t>
            </a:r>
          </a:p>
        </p:txBody>
      </p:sp>
      <p:sp>
        <p:nvSpPr>
          <p:cNvPr id="132" name="Rectangle: Rounded Corners 131">
            <a:extLst>
              <a:ext uri="{FF2B5EF4-FFF2-40B4-BE49-F238E27FC236}">
                <a16:creationId xmlns:a16="http://schemas.microsoft.com/office/drawing/2014/main" id="{4AB4F005-FD16-418D-975B-604C25869BBB}"/>
              </a:ext>
            </a:extLst>
          </p:cNvPr>
          <p:cNvSpPr/>
          <p:nvPr/>
        </p:nvSpPr>
        <p:spPr>
          <a:xfrm>
            <a:off x="4180459" y="309343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7E0D4CB7-6ACF-4371-976B-C79C80786909}"/>
              </a:ext>
            </a:extLst>
          </p:cNvPr>
          <p:cNvSpPr/>
          <p:nvPr/>
        </p:nvSpPr>
        <p:spPr>
          <a:xfrm>
            <a:off x="4193746" y="2897112"/>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B947127B-1859-4301-894B-D4098276825B}"/>
              </a:ext>
            </a:extLst>
          </p:cNvPr>
          <p:cNvSpPr txBox="1"/>
          <p:nvPr/>
        </p:nvSpPr>
        <p:spPr>
          <a:xfrm>
            <a:off x="4109022" y="2873123"/>
            <a:ext cx="1250731" cy="246221"/>
          </a:xfrm>
          <a:prstGeom prst="rect">
            <a:avLst/>
          </a:prstGeom>
          <a:noFill/>
        </p:spPr>
        <p:txBody>
          <a:bodyPr wrap="square" rtlCol="0">
            <a:spAutoFit/>
          </a:bodyPr>
          <a:lstStyle/>
          <a:p>
            <a:r>
              <a:rPr lang="en-US" sz="1000" dirty="0"/>
              <a:t>Franklin </a:t>
            </a:r>
            <a:r>
              <a:rPr lang="en-US" sz="1000" dirty="0" err="1"/>
              <a:t>Cem</a:t>
            </a:r>
            <a:r>
              <a:rPr lang="en-US" sz="1000" dirty="0"/>
              <a:t> OH</a:t>
            </a:r>
          </a:p>
        </p:txBody>
      </p:sp>
      <p:sp>
        <p:nvSpPr>
          <p:cNvPr id="137" name="Rectangle: Rounded Corners 136">
            <a:extLst>
              <a:ext uri="{FF2B5EF4-FFF2-40B4-BE49-F238E27FC236}">
                <a16:creationId xmlns:a16="http://schemas.microsoft.com/office/drawing/2014/main" id="{752EF6E4-696B-4C3A-9EEC-DF5EFC8332E2}"/>
              </a:ext>
            </a:extLst>
          </p:cNvPr>
          <p:cNvSpPr/>
          <p:nvPr/>
        </p:nvSpPr>
        <p:spPr>
          <a:xfrm>
            <a:off x="4182133" y="28941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A27D0BF-C012-4489-B761-596A9C758148}"/>
              </a:ext>
            </a:extLst>
          </p:cNvPr>
          <p:cNvSpPr/>
          <p:nvPr/>
        </p:nvSpPr>
        <p:spPr>
          <a:xfrm>
            <a:off x="4195421" y="2697820"/>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48EBD414-E064-4A0B-B209-BBAEEBA6F83F}"/>
              </a:ext>
            </a:extLst>
          </p:cNvPr>
          <p:cNvSpPr txBox="1"/>
          <p:nvPr/>
        </p:nvSpPr>
        <p:spPr>
          <a:xfrm>
            <a:off x="4110697" y="2673831"/>
            <a:ext cx="1250731" cy="246221"/>
          </a:xfrm>
          <a:prstGeom prst="rect">
            <a:avLst/>
          </a:prstGeom>
          <a:noFill/>
        </p:spPr>
        <p:txBody>
          <a:bodyPr wrap="square" rtlCol="0">
            <a:spAutoFit/>
          </a:bodyPr>
          <a:lstStyle/>
          <a:p>
            <a:r>
              <a:rPr lang="en-US" sz="1000" dirty="0"/>
              <a:t>Fort Jefferson </a:t>
            </a:r>
            <a:r>
              <a:rPr lang="en-US" sz="1000" dirty="0" err="1"/>
              <a:t>Cem</a:t>
            </a:r>
            <a:endParaRPr lang="en-US" sz="1000" dirty="0"/>
          </a:p>
        </p:txBody>
      </p:sp>
      <p:sp>
        <p:nvSpPr>
          <p:cNvPr id="141" name="Rectangle: Rounded Corners 140">
            <a:extLst>
              <a:ext uri="{FF2B5EF4-FFF2-40B4-BE49-F238E27FC236}">
                <a16:creationId xmlns:a16="http://schemas.microsoft.com/office/drawing/2014/main" id="{46F50095-3500-4C4B-849D-B0C4B821542F}"/>
              </a:ext>
            </a:extLst>
          </p:cNvPr>
          <p:cNvSpPr/>
          <p:nvPr/>
        </p:nvSpPr>
        <p:spPr>
          <a:xfrm>
            <a:off x="4183808" y="26948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A66A613-425B-488F-8653-61381FE036F0}"/>
              </a:ext>
            </a:extLst>
          </p:cNvPr>
          <p:cNvSpPr/>
          <p:nvPr/>
        </p:nvSpPr>
        <p:spPr>
          <a:xfrm>
            <a:off x="4187047" y="2498528"/>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332A6E75-3DBC-484D-BFA7-BD263F7CF901}"/>
              </a:ext>
            </a:extLst>
          </p:cNvPr>
          <p:cNvSpPr txBox="1"/>
          <p:nvPr/>
        </p:nvSpPr>
        <p:spPr>
          <a:xfrm>
            <a:off x="4102323" y="2474539"/>
            <a:ext cx="1250731" cy="246221"/>
          </a:xfrm>
          <a:prstGeom prst="rect">
            <a:avLst/>
          </a:prstGeom>
          <a:noFill/>
        </p:spPr>
        <p:txBody>
          <a:bodyPr wrap="square" rtlCol="0">
            <a:spAutoFit/>
          </a:bodyPr>
          <a:lstStyle/>
          <a:p>
            <a:r>
              <a:rPr lang="en-US" sz="1000" dirty="0"/>
              <a:t>Fort Jefferson </a:t>
            </a:r>
            <a:r>
              <a:rPr lang="en-US" sz="1000" dirty="0" err="1"/>
              <a:t>CemD</a:t>
            </a:r>
            <a:endParaRPr lang="en-US" sz="1000" dirty="0"/>
          </a:p>
        </p:txBody>
      </p:sp>
      <p:sp>
        <p:nvSpPr>
          <p:cNvPr id="146" name="Rectangle: Rounded Corners 145">
            <a:extLst>
              <a:ext uri="{FF2B5EF4-FFF2-40B4-BE49-F238E27FC236}">
                <a16:creationId xmlns:a16="http://schemas.microsoft.com/office/drawing/2014/main" id="{503EBD09-FCE9-4C21-8AF1-1CB42540D78F}"/>
              </a:ext>
            </a:extLst>
          </p:cNvPr>
          <p:cNvSpPr/>
          <p:nvPr/>
        </p:nvSpPr>
        <p:spPr>
          <a:xfrm>
            <a:off x="4175434" y="24955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70C3C48-F18A-4B91-A74B-E60AAEC40256}"/>
              </a:ext>
            </a:extLst>
          </p:cNvPr>
          <p:cNvSpPr/>
          <p:nvPr/>
        </p:nvSpPr>
        <p:spPr>
          <a:xfrm>
            <a:off x="4188722" y="2299236"/>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7ABC9AF-90F9-482C-B395-2A24A9DD666B}"/>
              </a:ext>
            </a:extLst>
          </p:cNvPr>
          <p:cNvSpPr txBox="1"/>
          <p:nvPr/>
        </p:nvSpPr>
        <p:spPr>
          <a:xfrm>
            <a:off x="4103998" y="2275247"/>
            <a:ext cx="1250731" cy="246221"/>
          </a:xfrm>
          <a:prstGeom prst="rect">
            <a:avLst/>
          </a:prstGeom>
          <a:noFill/>
        </p:spPr>
        <p:txBody>
          <a:bodyPr wrap="square" rtlCol="0">
            <a:spAutoFit/>
          </a:bodyPr>
          <a:lstStyle/>
          <a:p>
            <a:r>
              <a:rPr lang="en-US" sz="1000" dirty="0"/>
              <a:t>Greenville </a:t>
            </a:r>
            <a:r>
              <a:rPr lang="en-US" sz="1000" dirty="0" err="1"/>
              <a:t>Mausoleu</a:t>
            </a:r>
            <a:endParaRPr lang="en-US" sz="1000" dirty="0"/>
          </a:p>
        </p:txBody>
      </p:sp>
      <p:sp>
        <p:nvSpPr>
          <p:cNvPr id="150" name="Rectangle: Rounded Corners 149">
            <a:extLst>
              <a:ext uri="{FF2B5EF4-FFF2-40B4-BE49-F238E27FC236}">
                <a16:creationId xmlns:a16="http://schemas.microsoft.com/office/drawing/2014/main" id="{874BA342-62DF-49DD-8D07-D51AAD67B488}"/>
              </a:ext>
            </a:extLst>
          </p:cNvPr>
          <p:cNvSpPr/>
          <p:nvPr/>
        </p:nvSpPr>
        <p:spPr>
          <a:xfrm>
            <a:off x="4177109" y="22962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F9E70AD-91A0-49BE-9E59-3AAB3EE7F133}"/>
              </a:ext>
            </a:extLst>
          </p:cNvPr>
          <p:cNvSpPr/>
          <p:nvPr/>
        </p:nvSpPr>
        <p:spPr>
          <a:xfrm>
            <a:off x="4183699" y="2103292"/>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8A25543C-9243-4EA3-B446-559A082CE6AA}"/>
              </a:ext>
            </a:extLst>
          </p:cNvPr>
          <p:cNvSpPr txBox="1"/>
          <p:nvPr/>
        </p:nvSpPr>
        <p:spPr>
          <a:xfrm>
            <a:off x="4109023" y="2079303"/>
            <a:ext cx="1250731" cy="246221"/>
          </a:xfrm>
          <a:prstGeom prst="rect">
            <a:avLst/>
          </a:prstGeom>
          <a:noFill/>
        </p:spPr>
        <p:txBody>
          <a:bodyPr wrap="square" rtlCol="0">
            <a:spAutoFit/>
          </a:bodyPr>
          <a:lstStyle/>
          <a:p>
            <a:r>
              <a:rPr lang="en-US" sz="1000" dirty="0" err="1"/>
              <a:t>Abbottsville</a:t>
            </a:r>
            <a:r>
              <a:rPr lang="en-US" sz="1000" dirty="0"/>
              <a:t> </a:t>
            </a:r>
            <a:r>
              <a:rPr lang="en-US" sz="1000" dirty="0" err="1"/>
              <a:t>Cem</a:t>
            </a:r>
            <a:r>
              <a:rPr lang="en-US" sz="1000" dirty="0"/>
              <a:t> Dk</a:t>
            </a:r>
          </a:p>
        </p:txBody>
      </p:sp>
      <p:sp>
        <p:nvSpPr>
          <p:cNvPr id="154" name="Rectangle: Rounded Corners 153">
            <a:extLst>
              <a:ext uri="{FF2B5EF4-FFF2-40B4-BE49-F238E27FC236}">
                <a16:creationId xmlns:a16="http://schemas.microsoft.com/office/drawing/2014/main" id="{2B8E0ACD-1A56-47E6-8277-ADEFFB798092}"/>
              </a:ext>
            </a:extLst>
          </p:cNvPr>
          <p:cNvSpPr/>
          <p:nvPr/>
        </p:nvSpPr>
        <p:spPr>
          <a:xfrm>
            <a:off x="4172086" y="210032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a:extLst>
              <a:ext uri="{FF2B5EF4-FFF2-40B4-BE49-F238E27FC236}">
                <a16:creationId xmlns:a16="http://schemas.microsoft.com/office/drawing/2014/main" id="{DB4E9C50-BDD2-4E3D-B89E-2B688E8C5D22}"/>
              </a:ext>
            </a:extLst>
          </p:cNvPr>
          <p:cNvPicPr>
            <a:picLocks noChangeAspect="1"/>
          </p:cNvPicPr>
          <p:nvPr/>
        </p:nvPicPr>
        <p:blipFill>
          <a:blip r:embed="rId3"/>
          <a:stretch>
            <a:fillRect/>
          </a:stretch>
        </p:blipFill>
        <p:spPr>
          <a:xfrm>
            <a:off x="7449165" y="1010653"/>
            <a:ext cx="4334470" cy="5486400"/>
          </a:xfrm>
          <a:prstGeom prst="rect">
            <a:avLst/>
          </a:prstGeom>
        </p:spPr>
      </p:pic>
      <p:sp>
        <p:nvSpPr>
          <p:cNvPr id="156" name="Rectangle 155">
            <a:extLst>
              <a:ext uri="{FF2B5EF4-FFF2-40B4-BE49-F238E27FC236}">
                <a16:creationId xmlns:a16="http://schemas.microsoft.com/office/drawing/2014/main" id="{49E1225E-7B9F-4504-B163-CE48C791DC62}"/>
              </a:ext>
            </a:extLst>
          </p:cNvPr>
          <p:cNvSpPr/>
          <p:nvPr/>
        </p:nvSpPr>
        <p:spPr>
          <a:xfrm>
            <a:off x="7635943" y="110690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FB02864F-1921-4705-9EA2-80CEA17DE451}"/>
              </a:ext>
            </a:extLst>
          </p:cNvPr>
          <p:cNvSpPr/>
          <p:nvPr/>
        </p:nvSpPr>
        <p:spPr>
          <a:xfrm>
            <a:off x="7624713" y="1403596"/>
            <a:ext cx="758891" cy="11719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FD4B13AB-39FE-473B-9720-CBB10681A5E0}"/>
              </a:ext>
            </a:extLst>
          </p:cNvPr>
          <p:cNvSpPr/>
          <p:nvPr/>
        </p:nvSpPr>
        <p:spPr>
          <a:xfrm>
            <a:off x="7634339" y="2183329"/>
            <a:ext cx="893644" cy="11710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ABD8913A-57EA-4C1F-BB61-A794891FAA89}"/>
              </a:ext>
            </a:extLst>
          </p:cNvPr>
          <p:cNvSpPr/>
          <p:nvPr/>
        </p:nvSpPr>
        <p:spPr>
          <a:xfrm>
            <a:off x="7632735" y="2566735"/>
            <a:ext cx="693118" cy="11871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89DEA35C-83D5-440B-B705-8A8973424082}"/>
              </a:ext>
            </a:extLst>
          </p:cNvPr>
          <p:cNvSpPr/>
          <p:nvPr/>
        </p:nvSpPr>
        <p:spPr>
          <a:xfrm>
            <a:off x="7621505" y="3161898"/>
            <a:ext cx="723598"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8722BE2C-D660-485B-85B0-B8B4D3402B70}"/>
              </a:ext>
            </a:extLst>
          </p:cNvPr>
          <p:cNvSpPr/>
          <p:nvPr/>
        </p:nvSpPr>
        <p:spPr>
          <a:xfrm>
            <a:off x="7639151" y="3449052"/>
            <a:ext cx="1148713" cy="1122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728456D0-EDB9-4993-8028-FCE264B310E0}"/>
              </a:ext>
            </a:extLst>
          </p:cNvPr>
          <p:cNvSpPr/>
          <p:nvPr/>
        </p:nvSpPr>
        <p:spPr>
          <a:xfrm>
            <a:off x="7637548" y="4015339"/>
            <a:ext cx="1034814" cy="1139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69277266-A705-48A0-9879-312BFFD7DF51}"/>
              </a:ext>
            </a:extLst>
          </p:cNvPr>
          <p:cNvSpPr/>
          <p:nvPr/>
        </p:nvSpPr>
        <p:spPr>
          <a:xfrm>
            <a:off x="7616692" y="4398744"/>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F86FC7F4-D972-4082-8AD6-DAEFCDE02E28}"/>
              </a:ext>
            </a:extLst>
          </p:cNvPr>
          <p:cNvSpPr/>
          <p:nvPr/>
        </p:nvSpPr>
        <p:spPr>
          <a:xfrm>
            <a:off x="7634338" y="4695523"/>
            <a:ext cx="824664" cy="11550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B677314E-C702-4CD6-B1AD-48C64D5E3503}"/>
              </a:ext>
            </a:extLst>
          </p:cNvPr>
          <p:cNvSpPr/>
          <p:nvPr/>
        </p:nvSpPr>
        <p:spPr>
          <a:xfrm>
            <a:off x="7632733" y="4982677"/>
            <a:ext cx="1049253" cy="11871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7FCB1CA3-B0E3-4015-8CC4-D8F895A71AA2}"/>
              </a:ext>
            </a:extLst>
          </p:cNvPr>
          <p:cNvSpPr/>
          <p:nvPr/>
        </p:nvSpPr>
        <p:spPr>
          <a:xfrm>
            <a:off x="7631130" y="5279455"/>
            <a:ext cx="944979" cy="110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BAB8C3A8-2297-46D2-9152-F6C49D52367F}"/>
              </a:ext>
            </a:extLst>
          </p:cNvPr>
          <p:cNvSpPr/>
          <p:nvPr/>
        </p:nvSpPr>
        <p:spPr>
          <a:xfrm>
            <a:off x="7629526" y="5576234"/>
            <a:ext cx="936957" cy="11229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49CA54B6-9C49-4667-80D4-DBE36E9B8715}"/>
              </a:ext>
            </a:extLst>
          </p:cNvPr>
          <p:cNvSpPr/>
          <p:nvPr/>
        </p:nvSpPr>
        <p:spPr>
          <a:xfrm>
            <a:off x="5550385" y="39810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9D031B7F-C101-4EB2-9CAC-FBDAFA3606F7}"/>
              </a:ext>
            </a:extLst>
          </p:cNvPr>
          <p:cNvSpPr/>
          <p:nvPr/>
        </p:nvSpPr>
        <p:spPr>
          <a:xfrm>
            <a:off x="546306" y="43729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C3EEBFBD-1C8D-4AA7-8A13-4245F1862958}"/>
              </a:ext>
            </a:extLst>
          </p:cNvPr>
          <p:cNvSpPr/>
          <p:nvPr/>
        </p:nvSpPr>
        <p:spPr>
          <a:xfrm>
            <a:off x="537932" y="41736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1E56915-CA7A-4431-8C3B-1B83F50F1B0D}"/>
              </a:ext>
            </a:extLst>
          </p:cNvPr>
          <p:cNvSpPr/>
          <p:nvPr/>
        </p:nvSpPr>
        <p:spPr>
          <a:xfrm>
            <a:off x="8358789" y="5876431"/>
            <a:ext cx="1016323" cy="9229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EBEAA93E-25C6-48C2-8BA4-5E4DA465DB40}"/>
              </a:ext>
            </a:extLst>
          </p:cNvPr>
          <p:cNvSpPr/>
          <p:nvPr/>
        </p:nvSpPr>
        <p:spPr>
          <a:xfrm>
            <a:off x="7878144" y="1708219"/>
            <a:ext cx="622762" cy="9043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80B4EAAF-0BFC-4844-94B1-1CF556DC7F2D}"/>
              </a:ext>
            </a:extLst>
          </p:cNvPr>
          <p:cNvSpPr/>
          <p:nvPr/>
        </p:nvSpPr>
        <p:spPr>
          <a:xfrm>
            <a:off x="561268" y="3977324"/>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97D8F066-FB3E-4016-B51A-BA8A59E262FA}"/>
              </a:ext>
            </a:extLst>
          </p:cNvPr>
          <p:cNvSpPr txBox="1"/>
          <p:nvPr/>
        </p:nvSpPr>
        <p:spPr>
          <a:xfrm>
            <a:off x="486592" y="3953335"/>
            <a:ext cx="1250731" cy="246221"/>
          </a:xfrm>
          <a:prstGeom prst="rect">
            <a:avLst/>
          </a:prstGeom>
          <a:noFill/>
        </p:spPr>
        <p:txBody>
          <a:bodyPr wrap="square" rtlCol="0">
            <a:spAutoFit/>
          </a:bodyPr>
          <a:lstStyle/>
          <a:p>
            <a:r>
              <a:rPr lang="en-US" sz="1000" dirty="0"/>
              <a:t>LYDIA</a:t>
            </a:r>
          </a:p>
        </p:txBody>
      </p:sp>
      <p:sp>
        <p:nvSpPr>
          <p:cNvPr id="181" name="Rectangle: Rounded Corners 180">
            <a:extLst>
              <a:ext uri="{FF2B5EF4-FFF2-40B4-BE49-F238E27FC236}">
                <a16:creationId xmlns:a16="http://schemas.microsoft.com/office/drawing/2014/main" id="{88E7BD21-6208-4421-A597-47A263E4743A}"/>
              </a:ext>
            </a:extLst>
          </p:cNvPr>
          <p:cNvSpPr/>
          <p:nvPr/>
        </p:nvSpPr>
        <p:spPr>
          <a:xfrm>
            <a:off x="549655" y="397435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2EC77439-A5EF-41F9-BB85-F6294AC879EA}"/>
              </a:ext>
            </a:extLst>
          </p:cNvPr>
          <p:cNvSpPr/>
          <p:nvPr/>
        </p:nvSpPr>
        <p:spPr>
          <a:xfrm>
            <a:off x="10241181" y="4221982"/>
            <a:ext cx="259346" cy="8876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D6F1F813-C471-4A9C-80BB-EBF9021A383E}"/>
              </a:ext>
            </a:extLst>
          </p:cNvPr>
          <p:cNvSpPr/>
          <p:nvPr/>
        </p:nvSpPr>
        <p:spPr>
          <a:xfrm>
            <a:off x="541281" y="53727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663153F4-9F39-41C4-BFCF-273C10BD3A32}"/>
              </a:ext>
            </a:extLst>
          </p:cNvPr>
          <p:cNvSpPr/>
          <p:nvPr/>
        </p:nvSpPr>
        <p:spPr>
          <a:xfrm>
            <a:off x="11165627" y="5888334"/>
            <a:ext cx="389977" cy="803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C057D896-336D-4AD2-B59B-F77E503886DE}"/>
              </a:ext>
            </a:extLst>
          </p:cNvPr>
          <p:cNvSpPr/>
          <p:nvPr/>
        </p:nvSpPr>
        <p:spPr>
          <a:xfrm>
            <a:off x="7877908" y="5992000"/>
            <a:ext cx="170822" cy="77203"/>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F7A6CE6-7F86-41DF-995C-C3DB1CB10FFC}"/>
              </a:ext>
            </a:extLst>
          </p:cNvPr>
          <p:cNvSpPr/>
          <p:nvPr/>
        </p:nvSpPr>
        <p:spPr>
          <a:xfrm>
            <a:off x="554569" y="5166382"/>
            <a:ext cx="1142999" cy="1666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CE312D27-D5B8-43AA-AEF8-4CE348EECBAA}"/>
              </a:ext>
            </a:extLst>
          </p:cNvPr>
          <p:cNvSpPr txBox="1"/>
          <p:nvPr/>
        </p:nvSpPr>
        <p:spPr>
          <a:xfrm>
            <a:off x="479893" y="5142393"/>
            <a:ext cx="1250731" cy="246221"/>
          </a:xfrm>
          <a:prstGeom prst="rect">
            <a:avLst/>
          </a:prstGeom>
          <a:noFill/>
        </p:spPr>
        <p:txBody>
          <a:bodyPr wrap="square" rtlCol="0">
            <a:spAutoFit/>
          </a:bodyPr>
          <a:lstStyle/>
          <a:p>
            <a:r>
              <a:rPr lang="en-US" sz="1000" dirty="0"/>
              <a:t>WILBUR</a:t>
            </a:r>
          </a:p>
        </p:txBody>
      </p:sp>
      <p:sp>
        <p:nvSpPr>
          <p:cNvPr id="190" name="Rectangle: Rounded Corners 189">
            <a:extLst>
              <a:ext uri="{FF2B5EF4-FFF2-40B4-BE49-F238E27FC236}">
                <a16:creationId xmlns:a16="http://schemas.microsoft.com/office/drawing/2014/main" id="{80042560-793F-4BCA-A3FB-32DA3CAE8F66}"/>
              </a:ext>
            </a:extLst>
          </p:cNvPr>
          <p:cNvSpPr/>
          <p:nvPr/>
        </p:nvSpPr>
        <p:spPr>
          <a:xfrm>
            <a:off x="542956" y="51634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EEE59C05-00A3-458B-84D0-D8424AABEAB5}"/>
              </a:ext>
            </a:extLst>
          </p:cNvPr>
          <p:cNvSpPr/>
          <p:nvPr/>
        </p:nvSpPr>
        <p:spPr>
          <a:xfrm>
            <a:off x="8745649" y="5990492"/>
            <a:ext cx="338061" cy="78712"/>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A6E8D26F-8F98-4238-9038-CB8AB77A36BB}"/>
              </a:ext>
            </a:extLst>
          </p:cNvPr>
          <p:cNvSpPr/>
          <p:nvPr/>
        </p:nvSpPr>
        <p:spPr>
          <a:xfrm>
            <a:off x="556244" y="4967090"/>
            <a:ext cx="1142999" cy="1666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B2E2E4FA-C372-411C-BEC9-E34BC1F9780B}"/>
              </a:ext>
            </a:extLst>
          </p:cNvPr>
          <p:cNvSpPr txBox="1"/>
          <p:nvPr/>
        </p:nvSpPr>
        <p:spPr>
          <a:xfrm>
            <a:off x="481568" y="4943101"/>
            <a:ext cx="1250731" cy="246221"/>
          </a:xfrm>
          <a:prstGeom prst="rect">
            <a:avLst/>
          </a:prstGeom>
          <a:noFill/>
        </p:spPr>
        <p:txBody>
          <a:bodyPr wrap="square" rtlCol="0">
            <a:spAutoFit/>
          </a:bodyPr>
          <a:lstStyle/>
          <a:p>
            <a:r>
              <a:rPr lang="en-US" sz="1000" dirty="0" err="1"/>
              <a:t>Mrs</a:t>
            </a:r>
            <a:r>
              <a:rPr lang="en-US" sz="1000" dirty="0"/>
              <a:t> HENRY RANCH</a:t>
            </a:r>
          </a:p>
        </p:txBody>
      </p:sp>
      <p:sp>
        <p:nvSpPr>
          <p:cNvPr id="194" name="Rectangle: Rounded Corners 193">
            <a:extLst>
              <a:ext uri="{FF2B5EF4-FFF2-40B4-BE49-F238E27FC236}">
                <a16:creationId xmlns:a16="http://schemas.microsoft.com/office/drawing/2014/main" id="{06619EEA-8AD4-477F-845A-3204694C091A}"/>
              </a:ext>
            </a:extLst>
          </p:cNvPr>
          <p:cNvSpPr/>
          <p:nvPr/>
        </p:nvSpPr>
        <p:spPr>
          <a:xfrm>
            <a:off x="544631" y="49641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5EF4185-C1DF-42E6-858A-8C9DB658EA4E}"/>
              </a:ext>
            </a:extLst>
          </p:cNvPr>
          <p:cNvSpPr/>
          <p:nvPr/>
        </p:nvSpPr>
        <p:spPr>
          <a:xfrm>
            <a:off x="9991645" y="5890008"/>
            <a:ext cx="760091" cy="78713"/>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C1F6D835-2366-4A7A-83AC-F6743AA8F0C5}"/>
              </a:ext>
            </a:extLst>
          </p:cNvPr>
          <p:cNvSpPr/>
          <p:nvPr/>
        </p:nvSpPr>
        <p:spPr>
          <a:xfrm>
            <a:off x="536258" y="62017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D751794C-264F-4D4F-99E1-E04BA27045F2}"/>
              </a:ext>
            </a:extLst>
          </p:cNvPr>
          <p:cNvSpPr/>
          <p:nvPr/>
        </p:nvSpPr>
        <p:spPr>
          <a:xfrm>
            <a:off x="1743735" y="62034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73E0ADE-3ECA-43ED-BD51-E0521E5C5B62}"/>
              </a:ext>
            </a:extLst>
          </p:cNvPr>
          <p:cNvSpPr/>
          <p:nvPr/>
        </p:nvSpPr>
        <p:spPr>
          <a:xfrm>
            <a:off x="8861207" y="1615965"/>
            <a:ext cx="745017" cy="8220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9CBB4120-1E69-4E93-BFB7-28EBBDBF56CF}"/>
              </a:ext>
            </a:extLst>
          </p:cNvPr>
          <p:cNvSpPr/>
          <p:nvPr/>
        </p:nvSpPr>
        <p:spPr>
          <a:xfrm>
            <a:off x="7988440" y="1614290"/>
            <a:ext cx="687709" cy="838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A904A6FC-4AEE-4DD2-9EC7-3462FD059D32}"/>
              </a:ext>
            </a:extLst>
          </p:cNvPr>
          <p:cNvSpPr/>
          <p:nvPr/>
        </p:nvSpPr>
        <p:spPr>
          <a:xfrm>
            <a:off x="1746974" y="6007097"/>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7EEA8A3-23A2-4F0D-BAD9-F9B77381D650}"/>
              </a:ext>
            </a:extLst>
          </p:cNvPr>
          <p:cNvSpPr txBox="1"/>
          <p:nvPr/>
        </p:nvSpPr>
        <p:spPr>
          <a:xfrm>
            <a:off x="1672298" y="5983108"/>
            <a:ext cx="1250731" cy="246221"/>
          </a:xfrm>
          <a:prstGeom prst="rect">
            <a:avLst/>
          </a:prstGeom>
          <a:noFill/>
        </p:spPr>
        <p:txBody>
          <a:bodyPr wrap="square" rtlCol="0">
            <a:spAutoFit/>
          </a:bodyPr>
          <a:lstStyle/>
          <a:p>
            <a:r>
              <a:rPr lang="en-US" sz="1000" dirty="0"/>
              <a:t>HESTER </a:t>
            </a:r>
            <a:r>
              <a:rPr lang="en-US" sz="1000" dirty="0" err="1"/>
              <a:t>McCOOL</a:t>
            </a:r>
            <a:endParaRPr lang="en-US" sz="1000" dirty="0"/>
          </a:p>
        </p:txBody>
      </p:sp>
      <p:sp>
        <p:nvSpPr>
          <p:cNvPr id="206" name="Rectangle: Rounded Corners 205">
            <a:extLst>
              <a:ext uri="{FF2B5EF4-FFF2-40B4-BE49-F238E27FC236}">
                <a16:creationId xmlns:a16="http://schemas.microsoft.com/office/drawing/2014/main" id="{18D6F6BF-E90E-4C87-BDAD-27B9E0F09989}"/>
              </a:ext>
            </a:extLst>
          </p:cNvPr>
          <p:cNvSpPr/>
          <p:nvPr/>
        </p:nvSpPr>
        <p:spPr>
          <a:xfrm>
            <a:off x="1735361" y="6004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70D3E966-73BA-43F3-AB9E-EB8D4EF9AA9A}"/>
              </a:ext>
            </a:extLst>
          </p:cNvPr>
          <p:cNvSpPr/>
          <p:nvPr/>
        </p:nvSpPr>
        <p:spPr>
          <a:xfrm>
            <a:off x="9254767" y="3657599"/>
            <a:ext cx="642859" cy="9043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301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C826E-4D93-4964-B116-713A86188977}"/>
              </a:ext>
            </a:extLst>
          </p:cNvPr>
          <p:cNvSpPr txBox="1"/>
          <p:nvPr/>
        </p:nvSpPr>
        <p:spPr>
          <a:xfrm>
            <a:off x="0" y="0"/>
            <a:ext cx="3975960" cy="461665"/>
          </a:xfrm>
          <a:prstGeom prst="rect">
            <a:avLst/>
          </a:prstGeom>
          <a:noFill/>
        </p:spPr>
        <p:txBody>
          <a:bodyPr wrap="none" rtlCol="0">
            <a:spAutoFit/>
          </a:bodyPr>
          <a:lstStyle/>
          <a:p>
            <a:r>
              <a:rPr lang="en-US" sz="2400" dirty="0"/>
              <a:t>GreenQQ UI (</a:t>
            </a:r>
            <a:r>
              <a:rPr lang="en-US" sz="2400" dirty="0" err="1"/>
              <a:t>Individual+Extra</a:t>
            </a:r>
            <a:r>
              <a:rPr lang="en-US" sz="2400" dirty="0"/>
              <a:t>)</a:t>
            </a:r>
          </a:p>
        </p:txBody>
      </p:sp>
      <p:sp>
        <p:nvSpPr>
          <p:cNvPr id="5" name="TextBox 4">
            <a:extLst>
              <a:ext uri="{FF2B5EF4-FFF2-40B4-BE49-F238E27FC236}">
                <a16:creationId xmlns:a16="http://schemas.microsoft.com/office/drawing/2014/main" id="{C6CAA2E5-0414-474E-87AF-878DDD624ED8}"/>
              </a:ext>
            </a:extLst>
          </p:cNvPr>
          <p:cNvSpPr txBox="1"/>
          <p:nvPr/>
        </p:nvSpPr>
        <p:spPr>
          <a:xfrm>
            <a:off x="1688118" y="1145513"/>
            <a:ext cx="1103187" cy="369332"/>
          </a:xfrm>
          <a:prstGeom prst="rect">
            <a:avLst/>
          </a:prstGeom>
          <a:noFill/>
        </p:spPr>
        <p:txBody>
          <a:bodyPr wrap="none" rtlCol="0">
            <a:spAutoFit/>
          </a:bodyPr>
          <a:lstStyle/>
          <a:p>
            <a:r>
              <a:rPr lang="en-US" dirty="0">
                <a:solidFill>
                  <a:srgbClr val="00B050"/>
                </a:solidFill>
              </a:rPr>
              <a:t>Individual</a:t>
            </a:r>
          </a:p>
        </p:txBody>
      </p:sp>
      <p:pic>
        <p:nvPicPr>
          <p:cNvPr id="4" name="Picture 3">
            <a:extLst>
              <a:ext uri="{FF2B5EF4-FFF2-40B4-BE49-F238E27FC236}">
                <a16:creationId xmlns:a16="http://schemas.microsoft.com/office/drawing/2014/main" id="{B24C77CE-29E8-4E7E-B04F-0560AFE53FD3}"/>
              </a:ext>
            </a:extLst>
          </p:cNvPr>
          <p:cNvPicPr>
            <a:picLocks noChangeAspect="1"/>
          </p:cNvPicPr>
          <p:nvPr/>
        </p:nvPicPr>
        <p:blipFill>
          <a:blip r:embed="rId3"/>
          <a:stretch>
            <a:fillRect/>
          </a:stretch>
        </p:blipFill>
        <p:spPr>
          <a:xfrm>
            <a:off x="3262312" y="828675"/>
            <a:ext cx="5667375" cy="5200650"/>
          </a:xfrm>
          <a:prstGeom prst="rect">
            <a:avLst/>
          </a:prstGeom>
          <a:ln>
            <a:solidFill>
              <a:schemeClr val="tx1"/>
            </a:solidFill>
          </a:ln>
        </p:spPr>
      </p:pic>
    </p:spTree>
    <p:extLst>
      <p:ext uri="{BB962C8B-B14F-4D97-AF65-F5344CB8AC3E}">
        <p14:creationId xmlns:p14="http://schemas.microsoft.com/office/powerpoint/2010/main" val="2768018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39217E0F-E33F-44F1-A4AB-8445B3216B6A}"/>
              </a:ext>
            </a:extLst>
          </p:cNvPr>
          <p:cNvSpPr txBox="1"/>
          <p:nvPr/>
        </p:nvSpPr>
        <p:spPr>
          <a:xfrm>
            <a:off x="470771" y="1122142"/>
            <a:ext cx="1250731" cy="246221"/>
          </a:xfrm>
          <a:prstGeom prst="rect">
            <a:avLst/>
          </a:prstGeom>
          <a:noFill/>
        </p:spPr>
        <p:txBody>
          <a:bodyPr wrap="square" rtlCol="0">
            <a:spAutoFit/>
          </a:bodyPr>
          <a:lstStyle/>
          <a:p>
            <a:r>
              <a:rPr lang="en-US" sz="1000" dirty="0"/>
              <a:t>GREENFIELD</a:t>
            </a:r>
          </a:p>
        </p:txBody>
      </p:sp>
      <p:sp>
        <p:nvSpPr>
          <p:cNvPr id="78" name="TextBox 77">
            <a:extLst>
              <a:ext uri="{FF2B5EF4-FFF2-40B4-BE49-F238E27FC236}">
                <a16:creationId xmlns:a16="http://schemas.microsoft.com/office/drawing/2014/main" id="{5B7999E3-F070-46E1-BECB-DA6A1BD3C148}"/>
              </a:ext>
            </a:extLst>
          </p:cNvPr>
          <p:cNvSpPr txBox="1"/>
          <p:nvPr/>
        </p:nvSpPr>
        <p:spPr>
          <a:xfrm>
            <a:off x="472446" y="1324783"/>
            <a:ext cx="1250731" cy="246221"/>
          </a:xfrm>
          <a:prstGeom prst="rect">
            <a:avLst/>
          </a:prstGeom>
          <a:noFill/>
        </p:spPr>
        <p:txBody>
          <a:bodyPr wrap="square" rtlCol="0">
            <a:spAutoFit/>
          </a:bodyPr>
          <a:lstStyle/>
          <a:p>
            <a:r>
              <a:rPr lang="en-US" sz="1000" dirty="0"/>
              <a:t>GRAMAN</a:t>
            </a:r>
          </a:p>
        </p:txBody>
      </p:sp>
      <p:sp>
        <p:nvSpPr>
          <p:cNvPr id="100" name="TextBox 99">
            <a:extLst>
              <a:ext uri="{FF2B5EF4-FFF2-40B4-BE49-F238E27FC236}">
                <a16:creationId xmlns:a16="http://schemas.microsoft.com/office/drawing/2014/main" id="{DF0820DA-9686-4571-9F72-6AC0228C4DD6}"/>
              </a:ext>
            </a:extLst>
          </p:cNvPr>
          <p:cNvSpPr txBox="1"/>
          <p:nvPr/>
        </p:nvSpPr>
        <p:spPr>
          <a:xfrm>
            <a:off x="1048552" y="1951129"/>
            <a:ext cx="1250731" cy="246221"/>
          </a:xfrm>
          <a:prstGeom prst="rect">
            <a:avLst/>
          </a:prstGeom>
          <a:noFill/>
        </p:spPr>
        <p:txBody>
          <a:bodyPr wrap="square" rtlCol="0">
            <a:spAutoFit/>
          </a:bodyPr>
          <a:lstStyle/>
          <a:p>
            <a:r>
              <a:rPr lang="en-US" sz="1000" dirty="0"/>
              <a:t>Olive B.</a:t>
            </a:r>
          </a:p>
        </p:txBody>
      </p:sp>
      <p:sp>
        <p:nvSpPr>
          <p:cNvPr id="81" name="TextBox 80">
            <a:extLst>
              <a:ext uri="{FF2B5EF4-FFF2-40B4-BE49-F238E27FC236}">
                <a16:creationId xmlns:a16="http://schemas.microsoft.com/office/drawing/2014/main" id="{C1CAEFF7-82F8-4741-9182-2EB209596151}"/>
              </a:ext>
            </a:extLst>
          </p:cNvPr>
          <p:cNvSpPr txBox="1"/>
          <p:nvPr/>
        </p:nvSpPr>
        <p:spPr>
          <a:xfrm>
            <a:off x="1046877" y="1748487"/>
            <a:ext cx="1250731" cy="246221"/>
          </a:xfrm>
          <a:prstGeom prst="rect">
            <a:avLst/>
          </a:prstGeom>
          <a:noFill/>
        </p:spPr>
        <p:txBody>
          <a:bodyPr wrap="square" rtlCol="0">
            <a:spAutoFit/>
          </a:bodyPr>
          <a:lstStyle/>
          <a:p>
            <a:r>
              <a:rPr lang="en-US" sz="1000" dirty="0"/>
              <a:t>Ralph E.</a:t>
            </a:r>
          </a:p>
        </p:txBody>
      </p:sp>
      <p:sp>
        <p:nvSpPr>
          <p:cNvPr id="51" name="Rectangle 50">
            <a:extLst>
              <a:ext uri="{FF2B5EF4-FFF2-40B4-BE49-F238E27FC236}">
                <a16:creationId xmlns:a16="http://schemas.microsoft.com/office/drawing/2014/main" id="{2661FD66-9E52-442D-B9FC-9AA1BA3917D8}"/>
              </a:ext>
            </a:extLst>
          </p:cNvPr>
          <p:cNvSpPr/>
          <p:nvPr/>
        </p:nvSpPr>
        <p:spPr>
          <a:xfrm>
            <a:off x="540009" y="1145526"/>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6DD3029-C47E-4A36-B426-62187DDEF032}"/>
              </a:ext>
            </a:extLst>
          </p:cNvPr>
          <p:cNvSpPr txBox="1"/>
          <p:nvPr/>
        </p:nvSpPr>
        <p:spPr>
          <a:xfrm>
            <a:off x="0" y="0"/>
            <a:ext cx="5549789" cy="461665"/>
          </a:xfrm>
          <a:prstGeom prst="rect">
            <a:avLst/>
          </a:prstGeom>
          <a:noFill/>
        </p:spPr>
        <p:txBody>
          <a:bodyPr wrap="none" rtlCol="0">
            <a:spAutoFit/>
          </a:bodyPr>
          <a:lstStyle/>
          <a:p>
            <a:r>
              <a:rPr lang="en-US" sz="2400" dirty="0"/>
              <a:t>GreenQQ UI (</a:t>
            </a:r>
            <a:r>
              <a:rPr lang="en-US" sz="2400" dirty="0" err="1"/>
              <a:t>Individual+FactoredSurname</a:t>
            </a:r>
            <a:r>
              <a:rPr lang="en-US" sz="2400" dirty="0"/>
              <a:t>)</a:t>
            </a:r>
          </a:p>
        </p:txBody>
      </p:sp>
      <p:sp>
        <p:nvSpPr>
          <p:cNvPr id="5" name="Rectangle: Rounded Corners 4">
            <a:extLst>
              <a:ext uri="{FF2B5EF4-FFF2-40B4-BE49-F238E27FC236}">
                <a16:creationId xmlns:a16="http://schemas.microsoft.com/office/drawing/2014/main" id="{8A76D2B5-916C-45D4-97A1-FFCBA2B01110}"/>
              </a:ext>
            </a:extLst>
          </p:cNvPr>
          <p:cNvSpPr/>
          <p:nvPr/>
        </p:nvSpPr>
        <p:spPr>
          <a:xfrm>
            <a:off x="544628" y="4124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29E562-F887-464B-B7BE-F5A955C14D75}"/>
              </a:ext>
            </a:extLst>
          </p:cNvPr>
          <p:cNvSpPr txBox="1"/>
          <p:nvPr/>
        </p:nvSpPr>
        <p:spPr>
          <a:xfrm>
            <a:off x="500615" y="4103908"/>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7" name="Rectangle: Rounded Corners 6">
            <a:extLst>
              <a:ext uri="{FF2B5EF4-FFF2-40B4-BE49-F238E27FC236}">
                <a16:creationId xmlns:a16="http://schemas.microsoft.com/office/drawing/2014/main" id="{B9825B4D-D20F-4F6F-A4C0-A74910D3AA06}"/>
              </a:ext>
            </a:extLst>
          </p:cNvPr>
          <p:cNvSpPr/>
          <p:nvPr/>
        </p:nvSpPr>
        <p:spPr>
          <a:xfrm>
            <a:off x="1748588" y="41283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413264-5B21-4194-AF72-AE70DD6A06F5}"/>
              </a:ext>
            </a:extLst>
          </p:cNvPr>
          <p:cNvSpPr txBox="1"/>
          <p:nvPr/>
        </p:nvSpPr>
        <p:spPr>
          <a:xfrm>
            <a:off x="1685525" y="4107357"/>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9" name="Rectangle: Rounded Corners 8">
            <a:extLst>
              <a:ext uri="{FF2B5EF4-FFF2-40B4-BE49-F238E27FC236}">
                <a16:creationId xmlns:a16="http://schemas.microsoft.com/office/drawing/2014/main" id="{C7D865A7-7591-4B7D-9FDB-3A70476AAA67}"/>
              </a:ext>
            </a:extLst>
          </p:cNvPr>
          <p:cNvSpPr/>
          <p:nvPr/>
        </p:nvSpPr>
        <p:spPr>
          <a:xfrm>
            <a:off x="544047" y="37753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EA5098-FF14-4FCB-96BB-CED7A8DEBE12}"/>
              </a:ext>
            </a:extLst>
          </p:cNvPr>
          <p:cNvSpPr txBox="1"/>
          <p:nvPr/>
        </p:nvSpPr>
        <p:spPr>
          <a:xfrm>
            <a:off x="480984" y="3754377"/>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12" name="Arrow: Right 11">
            <a:extLst>
              <a:ext uri="{FF2B5EF4-FFF2-40B4-BE49-F238E27FC236}">
                <a16:creationId xmlns:a16="http://schemas.microsoft.com/office/drawing/2014/main" id="{F55793A4-805E-4888-A297-704E68E97CFD}"/>
              </a:ext>
            </a:extLst>
          </p:cNvPr>
          <p:cNvSpPr/>
          <p:nvPr/>
        </p:nvSpPr>
        <p:spPr>
          <a:xfrm rot="14603558">
            <a:off x="7062378" y="1568878"/>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861762E-F305-42C9-82FA-8C8C685AD6F8}"/>
              </a:ext>
            </a:extLst>
          </p:cNvPr>
          <p:cNvSpPr/>
          <p:nvPr/>
        </p:nvSpPr>
        <p:spPr>
          <a:xfrm>
            <a:off x="544649" y="25939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F1E23F-77CB-4225-BCE1-17FCB5D3ADE2}"/>
              </a:ext>
            </a:extLst>
          </p:cNvPr>
          <p:cNvSpPr txBox="1"/>
          <p:nvPr/>
        </p:nvSpPr>
        <p:spPr>
          <a:xfrm>
            <a:off x="493016" y="257295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15" name="Rectangle: Rounded Corners 14">
            <a:extLst>
              <a:ext uri="{FF2B5EF4-FFF2-40B4-BE49-F238E27FC236}">
                <a16:creationId xmlns:a16="http://schemas.microsoft.com/office/drawing/2014/main" id="{F077E850-C648-497C-83CB-69C6FD26DC7B}"/>
              </a:ext>
            </a:extLst>
          </p:cNvPr>
          <p:cNvSpPr/>
          <p:nvPr/>
        </p:nvSpPr>
        <p:spPr>
          <a:xfrm>
            <a:off x="175622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8E73BA-BF8A-453D-88DB-34A275205D2D}"/>
              </a:ext>
            </a:extLst>
          </p:cNvPr>
          <p:cNvSpPr txBox="1"/>
          <p:nvPr/>
        </p:nvSpPr>
        <p:spPr>
          <a:xfrm>
            <a:off x="1693166" y="2568878"/>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17" name="Rectangle: Rounded Corners 16">
            <a:extLst>
              <a:ext uri="{FF2B5EF4-FFF2-40B4-BE49-F238E27FC236}">
                <a16:creationId xmlns:a16="http://schemas.microsoft.com/office/drawing/2014/main" id="{9AF5C092-E5B4-4BDA-A665-B4BC8BCCCD10}"/>
              </a:ext>
            </a:extLst>
          </p:cNvPr>
          <p:cNvSpPr/>
          <p:nvPr/>
        </p:nvSpPr>
        <p:spPr>
          <a:xfrm>
            <a:off x="296780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32112D-5DD3-4A71-99D4-7275FAF34F64}"/>
              </a:ext>
            </a:extLst>
          </p:cNvPr>
          <p:cNvSpPr txBox="1"/>
          <p:nvPr/>
        </p:nvSpPr>
        <p:spPr>
          <a:xfrm>
            <a:off x="2904746" y="256887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 name="Rectangle: Rounded Corners 18">
            <a:extLst>
              <a:ext uri="{FF2B5EF4-FFF2-40B4-BE49-F238E27FC236}">
                <a16:creationId xmlns:a16="http://schemas.microsoft.com/office/drawing/2014/main" id="{446E609E-94B1-42E6-BD3A-4BDBE93673EA}"/>
              </a:ext>
            </a:extLst>
          </p:cNvPr>
          <p:cNvSpPr/>
          <p:nvPr/>
        </p:nvSpPr>
        <p:spPr>
          <a:xfrm>
            <a:off x="4167959" y="25898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C7D2B2F-70B2-412B-A72B-471CF0526CD6}"/>
              </a:ext>
            </a:extLst>
          </p:cNvPr>
          <p:cNvSpPr txBox="1"/>
          <p:nvPr/>
        </p:nvSpPr>
        <p:spPr>
          <a:xfrm>
            <a:off x="4104896" y="256887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1" name="Rectangle: Rounded Corners 20">
            <a:extLst>
              <a:ext uri="{FF2B5EF4-FFF2-40B4-BE49-F238E27FC236}">
                <a16:creationId xmlns:a16="http://schemas.microsoft.com/office/drawing/2014/main" id="{DCA1012A-64DB-4D40-8B1F-0C47BF39F82F}"/>
              </a:ext>
            </a:extLst>
          </p:cNvPr>
          <p:cNvSpPr/>
          <p:nvPr/>
        </p:nvSpPr>
        <p:spPr>
          <a:xfrm>
            <a:off x="54603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1F6854F-5A6E-4FF0-BD74-8F951AAA016D}"/>
              </a:ext>
            </a:extLst>
          </p:cNvPr>
          <p:cNvSpPr txBox="1"/>
          <p:nvPr/>
        </p:nvSpPr>
        <p:spPr>
          <a:xfrm>
            <a:off x="482968" y="2905421"/>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23" name="Rectangle: Rounded Corners 22">
            <a:extLst>
              <a:ext uri="{FF2B5EF4-FFF2-40B4-BE49-F238E27FC236}">
                <a16:creationId xmlns:a16="http://schemas.microsoft.com/office/drawing/2014/main" id="{5F22F192-F4C2-4915-80F7-3D6158101DEE}"/>
              </a:ext>
            </a:extLst>
          </p:cNvPr>
          <p:cNvSpPr/>
          <p:nvPr/>
        </p:nvSpPr>
        <p:spPr>
          <a:xfrm>
            <a:off x="175761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53E330-DA12-4AC5-A8B5-45571786DEAF}"/>
              </a:ext>
            </a:extLst>
          </p:cNvPr>
          <p:cNvSpPr txBox="1"/>
          <p:nvPr/>
        </p:nvSpPr>
        <p:spPr>
          <a:xfrm>
            <a:off x="1694548" y="290542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25" name="Rectangle: Rounded Corners 24">
            <a:extLst>
              <a:ext uri="{FF2B5EF4-FFF2-40B4-BE49-F238E27FC236}">
                <a16:creationId xmlns:a16="http://schemas.microsoft.com/office/drawing/2014/main" id="{1D4D2589-3A9B-4533-AB64-44E251E9DC8D}"/>
              </a:ext>
            </a:extLst>
          </p:cNvPr>
          <p:cNvSpPr/>
          <p:nvPr/>
        </p:nvSpPr>
        <p:spPr>
          <a:xfrm>
            <a:off x="2980621" y="292644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986AD9-121C-468B-A1E5-875555E41782}"/>
              </a:ext>
            </a:extLst>
          </p:cNvPr>
          <p:cNvSpPr txBox="1"/>
          <p:nvPr/>
        </p:nvSpPr>
        <p:spPr>
          <a:xfrm>
            <a:off x="2917558" y="290542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27" name="Rectangle: Rounded Corners 26">
            <a:extLst>
              <a:ext uri="{FF2B5EF4-FFF2-40B4-BE49-F238E27FC236}">
                <a16:creationId xmlns:a16="http://schemas.microsoft.com/office/drawing/2014/main" id="{93A0E88D-EEFC-4CFA-B428-7FC5C0BA9FE7}"/>
              </a:ext>
            </a:extLst>
          </p:cNvPr>
          <p:cNvSpPr/>
          <p:nvPr/>
        </p:nvSpPr>
        <p:spPr>
          <a:xfrm>
            <a:off x="4184581" y="29302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162AB4-4845-4EA1-9CFE-4227BBCFDE9C}"/>
              </a:ext>
            </a:extLst>
          </p:cNvPr>
          <p:cNvSpPr txBox="1"/>
          <p:nvPr/>
        </p:nvSpPr>
        <p:spPr>
          <a:xfrm>
            <a:off x="4121518" y="2909231"/>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29" name="Rectangle: Rounded Corners 28">
            <a:extLst>
              <a:ext uri="{FF2B5EF4-FFF2-40B4-BE49-F238E27FC236}">
                <a16:creationId xmlns:a16="http://schemas.microsoft.com/office/drawing/2014/main" id="{3CE361DA-712F-41F1-91F3-71A161E8C8AB}"/>
              </a:ext>
            </a:extLst>
          </p:cNvPr>
          <p:cNvSpPr/>
          <p:nvPr/>
        </p:nvSpPr>
        <p:spPr>
          <a:xfrm>
            <a:off x="1765833" y="342649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9B58EB-EE3B-473F-B394-9E6B65A41F27}"/>
              </a:ext>
            </a:extLst>
          </p:cNvPr>
          <p:cNvSpPr txBox="1"/>
          <p:nvPr/>
        </p:nvSpPr>
        <p:spPr>
          <a:xfrm>
            <a:off x="1702770" y="3405477"/>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1" name="Rectangle: Rounded Corners 30">
            <a:extLst>
              <a:ext uri="{FF2B5EF4-FFF2-40B4-BE49-F238E27FC236}">
                <a16:creationId xmlns:a16="http://schemas.microsoft.com/office/drawing/2014/main" id="{304FA775-9D7F-46AC-BFB6-D25C3B6E28BC}"/>
              </a:ext>
            </a:extLst>
          </p:cNvPr>
          <p:cNvSpPr/>
          <p:nvPr/>
        </p:nvSpPr>
        <p:spPr>
          <a:xfrm>
            <a:off x="546633" y="34285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A565474-EC5D-4FF4-99AF-07E500BCAD41}"/>
              </a:ext>
            </a:extLst>
          </p:cNvPr>
          <p:cNvSpPr txBox="1"/>
          <p:nvPr/>
        </p:nvSpPr>
        <p:spPr>
          <a:xfrm>
            <a:off x="483570" y="3407482"/>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33" name="Rectangle: Rounded Corners 32">
            <a:extLst>
              <a:ext uri="{FF2B5EF4-FFF2-40B4-BE49-F238E27FC236}">
                <a16:creationId xmlns:a16="http://schemas.microsoft.com/office/drawing/2014/main" id="{4D4760B3-61E7-4D79-9378-CD49ED85D8B4}"/>
              </a:ext>
            </a:extLst>
          </p:cNvPr>
          <p:cNvSpPr/>
          <p:nvPr/>
        </p:nvSpPr>
        <p:spPr>
          <a:xfrm>
            <a:off x="2981223" y="34303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114201F-91DA-44AE-90AD-162B5CD50F62}"/>
              </a:ext>
            </a:extLst>
          </p:cNvPr>
          <p:cNvSpPr txBox="1"/>
          <p:nvPr/>
        </p:nvSpPr>
        <p:spPr>
          <a:xfrm>
            <a:off x="2908535" y="3409287"/>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cxnSp>
        <p:nvCxnSpPr>
          <p:cNvPr id="37" name="Straight Connector 36">
            <a:extLst>
              <a:ext uri="{FF2B5EF4-FFF2-40B4-BE49-F238E27FC236}">
                <a16:creationId xmlns:a16="http://schemas.microsoft.com/office/drawing/2014/main" id="{481187AD-446B-4613-91BD-32DE1248605C}"/>
              </a:ext>
            </a:extLst>
          </p:cNvPr>
          <p:cNvCxnSpPr>
            <a:cxnSpLocks/>
          </p:cNvCxnSpPr>
          <p:nvPr/>
        </p:nvCxnSpPr>
        <p:spPr>
          <a:xfrm>
            <a:off x="393356" y="243834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28E039-9865-4180-AF3E-E0F98DF8B2A7}"/>
              </a:ext>
            </a:extLst>
          </p:cNvPr>
          <p:cNvCxnSpPr>
            <a:cxnSpLocks/>
          </p:cNvCxnSpPr>
          <p:nvPr/>
        </p:nvCxnSpPr>
        <p:spPr>
          <a:xfrm>
            <a:off x="393356" y="3246864"/>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552944-2DE1-4C4E-ACAC-B5694028AD74}"/>
              </a:ext>
            </a:extLst>
          </p:cNvPr>
          <p:cNvCxnSpPr>
            <a:cxnSpLocks/>
          </p:cNvCxnSpPr>
          <p:nvPr/>
        </p:nvCxnSpPr>
        <p:spPr>
          <a:xfrm>
            <a:off x="358477" y="446275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92A6147A-7DED-4CA1-B480-99D846932A6E}"/>
              </a:ext>
            </a:extLst>
          </p:cNvPr>
          <p:cNvSpPr/>
          <p:nvPr/>
        </p:nvSpPr>
        <p:spPr>
          <a:xfrm>
            <a:off x="539319" y="155674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0FB6904-B299-4762-BC14-6D786427280A}"/>
              </a:ext>
            </a:extLst>
          </p:cNvPr>
          <p:cNvSpPr txBox="1"/>
          <p:nvPr/>
        </p:nvSpPr>
        <p:spPr>
          <a:xfrm>
            <a:off x="476256" y="1535728"/>
            <a:ext cx="1250731" cy="246221"/>
          </a:xfrm>
          <a:prstGeom prst="rect">
            <a:avLst/>
          </a:prstGeom>
          <a:noFill/>
        </p:spPr>
        <p:txBody>
          <a:bodyPr wrap="square" rtlCol="0">
            <a:spAutoFit/>
          </a:bodyPr>
          <a:lstStyle/>
          <a:p>
            <a:r>
              <a:rPr lang="en-US" sz="1000" dirty="0">
                <a:solidFill>
                  <a:schemeClr val="bg1">
                    <a:lumMod val="75000"/>
                  </a:schemeClr>
                </a:solidFill>
              </a:rPr>
              <a:t>Factored Surname</a:t>
            </a:r>
          </a:p>
        </p:txBody>
      </p:sp>
      <p:sp>
        <p:nvSpPr>
          <p:cNvPr id="49" name="Rectangle: Rounded Corners 48">
            <a:extLst>
              <a:ext uri="{FF2B5EF4-FFF2-40B4-BE49-F238E27FC236}">
                <a16:creationId xmlns:a16="http://schemas.microsoft.com/office/drawing/2014/main" id="{795C20DF-4FFB-445A-A063-6AF5158216BF}"/>
              </a:ext>
            </a:extLst>
          </p:cNvPr>
          <p:cNvSpPr/>
          <p:nvPr/>
        </p:nvSpPr>
        <p:spPr>
          <a:xfrm>
            <a:off x="533834" y="11431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CB12E4-93B8-48CB-A9B2-B1645B4C9160}"/>
              </a:ext>
            </a:extLst>
          </p:cNvPr>
          <p:cNvSpPr txBox="1"/>
          <p:nvPr/>
        </p:nvSpPr>
        <p:spPr>
          <a:xfrm>
            <a:off x="5496449" y="2873835"/>
            <a:ext cx="696409" cy="369332"/>
          </a:xfrm>
          <a:prstGeom prst="rect">
            <a:avLst/>
          </a:prstGeom>
          <a:noFill/>
        </p:spPr>
        <p:txBody>
          <a:bodyPr wrap="none" rtlCol="0">
            <a:spAutoFit/>
          </a:bodyPr>
          <a:lstStyle/>
          <a:p>
            <a:r>
              <a:rPr lang="en-US" dirty="0">
                <a:solidFill>
                  <a:srgbClr val="00B050"/>
                </a:solidFill>
              </a:rPr>
              <a:t>Vitals</a:t>
            </a:r>
          </a:p>
        </p:txBody>
      </p:sp>
      <p:sp>
        <p:nvSpPr>
          <p:cNvPr id="72" name="TextBox 71">
            <a:extLst>
              <a:ext uri="{FF2B5EF4-FFF2-40B4-BE49-F238E27FC236}">
                <a16:creationId xmlns:a16="http://schemas.microsoft.com/office/drawing/2014/main" id="{31D15779-6D1A-422F-9D68-622CF4E1C076}"/>
              </a:ext>
            </a:extLst>
          </p:cNvPr>
          <p:cNvSpPr txBox="1"/>
          <p:nvPr/>
        </p:nvSpPr>
        <p:spPr>
          <a:xfrm>
            <a:off x="4754548" y="4091361"/>
            <a:ext cx="1430905" cy="369332"/>
          </a:xfrm>
          <a:prstGeom prst="rect">
            <a:avLst/>
          </a:prstGeom>
          <a:noFill/>
        </p:spPr>
        <p:txBody>
          <a:bodyPr wrap="none" rtlCol="0">
            <a:spAutoFit/>
          </a:bodyPr>
          <a:lstStyle/>
          <a:p>
            <a:r>
              <a:rPr lang="en-US" dirty="0">
                <a:solidFill>
                  <a:srgbClr val="00B050"/>
                </a:solidFill>
              </a:rPr>
              <a:t>Relationships</a:t>
            </a:r>
          </a:p>
        </p:txBody>
      </p:sp>
      <p:sp>
        <p:nvSpPr>
          <p:cNvPr id="73" name="TextBox 72">
            <a:extLst>
              <a:ext uri="{FF2B5EF4-FFF2-40B4-BE49-F238E27FC236}">
                <a16:creationId xmlns:a16="http://schemas.microsoft.com/office/drawing/2014/main" id="{C0D3B5BC-6F7F-4A88-87B5-7DFD5F8F0FF5}"/>
              </a:ext>
            </a:extLst>
          </p:cNvPr>
          <p:cNvSpPr txBox="1"/>
          <p:nvPr/>
        </p:nvSpPr>
        <p:spPr>
          <a:xfrm>
            <a:off x="5336106" y="2073319"/>
            <a:ext cx="861070" cy="369332"/>
          </a:xfrm>
          <a:prstGeom prst="rect">
            <a:avLst/>
          </a:prstGeom>
          <a:noFill/>
        </p:spPr>
        <p:txBody>
          <a:bodyPr wrap="none" rtlCol="0">
            <a:spAutoFit/>
          </a:bodyPr>
          <a:lstStyle/>
          <a:p>
            <a:pPr algn="r"/>
            <a:r>
              <a:rPr lang="en-US" dirty="0">
                <a:solidFill>
                  <a:srgbClr val="00B050"/>
                </a:solidFill>
              </a:rPr>
              <a:t>Groups</a:t>
            </a:r>
          </a:p>
        </p:txBody>
      </p:sp>
      <p:sp>
        <p:nvSpPr>
          <p:cNvPr id="74" name="Rectangle: Rounded Corners 73">
            <a:extLst>
              <a:ext uri="{FF2B5EF4-FFF2-40B4-BE49-F238E27FC236}">
                <a16:creationId xmlns:a16="http://schemas.microsoft.com/office/drawing/2014/main" id="{CF96CF55-737A-4E8F-B32D-75A3B3E7472A}"/>
              </a:ext>
            </a:extLst>
          </p:cNvPr>
          <p:cNvSpPr/>
          <p:nvPr/>
        </p:nvSpPr>
        <p:spPr>
          <a:xfrm>
            <a:off x="5402029" y="34164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ABA63E7-FF5F-4E38-B14C-91B13BBD5E28}"/>
              </a:ext>
            </a:extLst>
          </p:cNvPr>
          <p:cNvSpPr txBox="1"/>
          <p:nvPr/>
        </p:nvSpPr>
        <p:spPr>
          <a:xfrm>
            <a:off x="5338966" y="3395407"/>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76" name="Rectangle 75">
            <a:extLst>
              <a:ext uri="{FF2B5EF4-FFF2-40B4-BE49-F238E27FC236}">
                <a16:creationId xmlns:a16="http://schemas.microsoft.com/office/drawing/2014/main" id="{47988763-07D4-4879-8DD3-C5DE81553A10}"/>
              </a:ext>
            </a:extLst>
          </p:cNvPr>
          <p:cNvSpPr/>
          <p:nvPr/>
        </p:nvSpPr>
        <p:spPr>
          <a:xfrm>
            <a:off x="541684" y="1348167"/>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C91F1D44-B855-447C-A42F-98C6E22BCF00}"/>
              </a:ext>
            </a:extLst>
          </p:cNvPr>
          <p:cNvSpPr/>
          <p:nvPr/>
        </p:nvSpPr>
        <p:spPr>
          <a:xfrm>
            <a:off x="535509" y="13458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1EF3ED-B72F-492C-942F-74613C8040CC}"/>
              </a:ext>
            </a:extLst>
          </p:cNvPr>
          <p:cNvSpPr/>
          <p:nvPr/>
        </p:nvSpPr>
        <p:spPr>
          <a:xfrm>
            <a:off x="1116115" y="1771871"/>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E08F1BD3-0E36-4936-A11E-8530A5AB04EA}"/>
              </a:ext>
            </a:extLst>
          </p:cNvPr>
          <p:cNvSpPr/>
          <p:nvPr/>
        </p:nvSpPr>
        <p:spPr>
          <a:xfrm>
            <a:off x="1109940" y="17695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a:extLst>
              <a:ext uri="{FF2B5EF4-FFF2-40B4-BE49-F238E27FC236}">
                <a16:creationId xmlns:a16="http://schemas.microsoft.com/office/drawing/2014/main" id="{4105B98E-593A-4242-A805-A5B0A9C084B0}"/>
              </a:ext>
            </a:extLst>
          </p:cNvPr>
          <p:cNvPicPr>
            <a:picLocks noChangeAspect="1"/>
          </p:cNvPicPr>
          <p:nvPr/>
        </p:nvPicPr>
        <p:blipFill>
          <a:blip r:embed="rId3"/>
          <a:stretch>
            <a:fillRect/>
          </a:stretch>
        </p:blipFill>
        <p:spPr>
          <a:xfrm>
            <a:off x="7513198" y="542611"/>
            <a:ext cx="4343664" cy="5898382"/>
          </a:xfrm>
          <a:prstGeom prst="rect">
            <a:avLst/>
          </a:prstGeom>
          <a:ln>
            <a:noFill/>
          </a:ln>
        </p:spPr>
      </p:pic>
      <p:sp>
        <p:nvSpPr>
          <p:cNvPr id="96" name="Rectangle: Rounded Corners 95">
            <a:extLst>
              <a:ext uri="{FF2B5EF4-FFF2-40B4-BE49-F238E27FC236}">
                <a16:creationId xmlns:a16="http://schemas.microsoft.com/office/drawing/2014/main" id="{6CEF931E-58D6-4CF8-9760-A907291D517B}"/>
              </a:ext>
            </a:extLst>
          </p:cNvPr>
          <p:cNvSpPr/>
          <p:nvPr/>
        </p:nvSpPr>
        <p:spPr>
          <a:xfrm>
            <a:off x="1113750" y="21713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C78C72D9-B480-4C03-8B69-CFE140BC6B9A}"/>
              </a:ext>
            </a:extLst>
          </p:cNvPr>
          <p:cNvSpPr txBox="1"/>
          <p:nvPr/>
        </p:nvSpPr>
        <p:spPr>
          <a:xfrm>
            <a:off x="1050687" y="2150348"/>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98" name="Rectangle 97">
            <a:extLst>
              <a:ext uri="{FF2B5EF4-FFF2-40B4-BE49-F238E27FC236}">
                <a16:creationId xmlns:a16="http://schemas.microsoft.com/office/drawing/2014/main" id="{84094167-3A59-491A-B62F-555091A6DABA}"/>
              </a:ext>
            </a:extLst>
          </p:cNvPr>
          <p:cNvSpPr/>
          <p:nvPr/>
        </p:nvSpPr>
        <p:spPr>
          <a:xfrm>
            <a:off x="1117790" y="1974513"/>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Rounded Corners 98">
            <a:extLst>
              <a:ext uri="{FF2B5EF4-FFF2-40B4-BE49-F238E27FC236}">
                <a16:creationId xmlns:a16="http://schemas.microsoft.com/office/drawing/2014/main" id="{FF472C12-E48E-42E4-BC3F-82B8F5E534C0}"/>
              </a:ext>
            </a:extLst>
          </p:cNvPr>
          <p:cNvSpPr/>
          <p:nvPr/>
        </p:nvSpPr>
        <p:spPr>
          <a:xfrm>
            <a:off x="1111615" y="197214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300FCE3-F143-461C-83C8-C70B9A683E96}"/>
              </a:ext>
            </a:extLst>
          </p:cNvPr>
          <p:cNvSpPr/>
          <p:nvPr/>
        </p:nvSpPr>
        <p:spPr>
          <a:xfrm>
            <a:off x="8082974" y="723481"/>
            <a:ext cx="458126" cy="100484"/>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1C57EA1C-E209-4C38-8468-08A521B7FCF6}"/>
              </a:ext>
            </a:extLst>
          </p:cNvPr>
          <p:cNvSpPr/>
          <p:nvPr/>
        </p:nvSpPr>
        <p:spPr>
          <a:xfrm>
            <a:off x="8129116" y="2974312"/>
            <a:ext cx="251209" cy="102158"/>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595D588-66B1-47F0-AACB-70CFB5DE6E8E}"/>
              </a:ext>
            </a:extLst>
          </p:cNvPr>
          <p:cNvSpPr/>
          <p:nvPr/>
        </p:nvSpPr>
        <p:spPr>
          <a:xfrm>
            <a:off x="7585579" y="916088"/>
            <a:ext cx="633974" cy="9879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6D31079F-9C2C-4D4E-842D-18561F2C327C}"/>
              </a:ext>
            </a:extLst>
          </p:cNvPr>
          <p:cNvSpPr/>
          <p:nvPr/>
        </p:nvSpPr>
        <p:spPr>
          <a:xfrm>
            <a:off x="7602326" y="1596026"/>
            <a:ext cx="577032" cy="11219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1CC41D1B-73C0-4D94-9F1B-D9A0948C811C}"/>
              </a:ext>
            </a:extLst>
          </p:cNvPr>
          <p:cNvSpPr/>
          <p:nvPr/>
        </p:nvSpPr>
        <p:spPr>
          <a:xfrm>
            <a:off x="7593953" y="3175293"/>
            <a:ext cx="384438" cy="9042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D14B16C-50B0-48B8-98C6-B58234EFD51A}"/>
              </a:ext>
            </a:extLst>
          </p:cNvPr>
          <p:cNvSpPr/>
          <p:nvPr/>
        </p:nvSpPr>
        <p:spPr>
          <a:xfrm>
            <a:off x="7595628" y="3950690"/>
            <a:ext cx="382763" cy="10884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2077C1A0-2581-4A97-AAF9-B7D37A79F967}"/>
              </a:ext>
            </a:extLst>
          </p:cNvPr>
          <p:cNvSpPr/>
          <p:nvPr/>
        </p:nvSpPr>
        <p:spPr>
          <a:xfrm>
            <a:off x="7597302" y="4344250"/>
            <a:ext cx="551911" cy="11721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24B8D26C-45DE-400E-9437-21C2A26775E2}"/>
              </a:ext>
            </a:extLst>
          </p:cNvPr>
          <p:cNvSpPr/>
          <p:nvPr/>
        </p:nvSpPr>
        <p:spPr>
          <a:xfrm>
            <a:off x="7598977" y="5049310"/>
            <a:ext cx="459801" cy="9544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0D23D505-50F7-4DFC-ACD4-955545B48D4D}"/>
              </a:ext>
            </a:extLst>
          </p:cNvPr>
          <p:cNvSpPr/>
          <p:nvPr/>
        </p:nvSpPr>
        <p:spPr>
          <a:xfrm>
            <a:off x="7586505" y="723480"/>
            <a:ext cx="383626" cy="10048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166C7D05-E886-4D08-A002-21AB9DB496F6}"/>
              </a:ext>
            </a:extLst>
          </p:cNvPr>
          <p:cNvSpPr/>
          <p:nvPr/>
        </p:nvSpPr>
        <p:spPr>
          <a:xfrm>
            <a:off x="7608276" y="2975985"/>
            <a:ext cx="440453" cy="9881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2D95AA42-634A-4ACB-B9BE-2388202CF37D}"/>
              </a:ext>
            </a:extLst>
          </p:cNvPr>
          <p:cNvSpPr/>
          <p:nvPr/>
        </p:nvSpPr>
        <p:spPr>
          <a:xfrm>
            <a:off x="7840137" y="1009871"/>
            <a:ext cx="449753" cy="10549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0FA90F62-E418-400D-9DE1-D04CBABECBD3}"/>
              </a:ext>
            </a:extLst>
          </p:cNvPr>
          <p:cNvSpPr/>
          <p:nvPr/>
        </p:nvSpPr>
        <p:spPr>
          <a:xfrm>
            <a:off x="7841812" y="1101979"/>
            <a:ext cx="417933" cy="11387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97A1D7FD-7A61-499C-BBA4-20378BFBE198}"/>
              </a:ext>
            </a:extLst>
          </p:cNvPr>
          <p:cNvSpPr/>
          <p:nvPr/>
        </p:nvSpPr>
        <p:spPr>
          <a:xfrm>
            <a:off x="7823390" y="1294572"/>
            <a:ext cx="566984" cy="11219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D2437A14-F040-4DBE-82B3-2D7785D6DB96}"/>
              </a:ext>
            </a:extLst>
          </p:cNvPr>
          <p:cNvSpPr/>
          <p:nvPr/>
        </p:nvSpPr>
        <p:spPr>
          <a:xfrm>
            <a:off x="7835113" y="1406778"/>
            <a:ext cx="525116" cy="11052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5C7A47F6-DE72-4EFB-BE8A-884EE083EBD3}"/>
              </a:ext>
            </a:extLst>
          </p:cNvPr>
          <p:cNvSpPr/>
          <p:nvPr/>
        </p:nvSpPr>
        <p:spPr>
          <a:xfrm>
            <a:off x="7816691" y="1699856"/>
            <a:ext cx="684214" cy="10884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3DA4AE7-DEB9-4E2D-A693-AB31B54F549C}"/>
              </a:ext>
            </a:extLst>
          </p:cNvPr>
          <p:cNvSpPr/>
          <p:nvPr/>
        </p:nvSpPr>
        <p:spPr>
          <a:xfrm>
            <a:off x="7828414" y="1892448"/>
            <a:ext cx="572008" cy="11722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006E0E3-E385-41ED-8B2C-C8B95CE2A072}"/>
              </a:ext>
            </a:extLst>
          </p:cNvPr>
          <p:cNvSpPr/>
          <p:nvPr/>
        </p:nvSpPr>
        <p:spPr>
          <a:xfrm>
            <a:off x="7830089" y="2100105"/>
            <a:ext cx="278931" cy="9210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A78706B3-C0E6-4C12-BF28-EFAC712025A0}"/>
              </a:ext>
            </a:extLst>
          </p:cNvPr>
          <p:cNvSpPr/>
          <p:nvPr/>
        </p:nvSpPr>
        <p:spPr>
          <a:xfrm>
            <a:off x="7841812" y="2202263"/>
            <a:ext cx="458126" cy="8876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9E247E7C-226D-420D-9BB0-BF8F5E23F866}"/>
              </a:ext>
            </a:extLst>
          </p:cNvPr>
          <p:cNvSpPr/>
          <p:nvPr/>
        </p:nvSpPr>
        <p:spPr>
          <a:xfrm>
            <a:off x="7843487" y="2304421"/>
            <a:ext cx="536838" cy="8708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331472CE-926C-4F21-B4FE-95C64D15B70A}"/>
              </a:ext>
            </a:extLst>
          </p:cNvPr>
          <p:cNvSpPr/>
          <p:nvPr/>
        </p:nvSpPr>
        <p:spPr>
          <a:xfrm>
            <a:off x="7835114" y="2406580"/>
            <a:ext cx="364341" cy="85412"/>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36867265-D73A-4040-B619-2BD51B5586A4}"/>
              </a:ext>
            </a:extLst>
          </p:cNvPr>
          <p:cNvSpPr/>
          <p:nvPr/>
        </p:nvSpPr>
        <p:spPr>
          <a:xfrm>
            <a:off x="7836790" y="2488642"/>
            <a:ext cx="242086" cy="9378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E31F0CE5-5DF4-4D56-A06B-5645F865C1F5}"/>
              </a:ext>
            </a:extLst>
          </p:cNvPr>
          <p:cNvSpPr/>
          <p:nvPr/>
        </p:nvSpPr>
        <p:spPr>
          <a:xfrm>
            <a:off x="7838465" y="2590800"/>
            <a:ext cx="481570" cy="10215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70842AC1-EB6B-4977-8BE2-E344D9D314BB}"/>
              </a:ext>
            </a:extLst>
          </p:cNvPr>
          <p:cNvSpPr/>
          <p:nvPr/>
        </p:nvSpPr>
        <p:spPr>
          <a:xfrm>
            <a:off x="7840140" y="2682910"/>
            <a:ext cx="309073" cy="10048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0FB90C18-153C-456F-9D26-D92C0BC2C928}"/>
              </a:ext>
            </a:extLst>
          </p:cNvPr>
          <p:cNvSpPr/>
          <p:nvPr/>
        </p:nvSpPr>
        <p:spPr>
          <a:xfrm>
            <a:off x="7841815" y="2775019"/>
            <a:ext cx="367688" cy="10885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284ED20-65A6-494D-B208-7E8F53CD6217}"/>
              </a:ext>
            </a:extLst>
          </p:cNvPr>
          <p:cNvSpPr/>
          <p:nvPr/>
        </p:nvSpPr>
        <p:spPr>
          <a:xfrm>
            <a:off x="7823393" y="3279111"/>
            <a:ext cx="546884" cy="9713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FC109DBF-D24C-4F3C-AB54-74E75CFC3D99}"/>
              </a:ext>
            </a:extLst>
          </p:cNvPr>
          <p:cNvSpPr/>
          <p:nvPr/>
        </p:nvSpPr>
        <p:spPr>
          <a:xfrm>
            <a:off x="7835116" y="3371222"/>
            <a:ext cx="505016" cy="9546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F932A24-2A9C-4757-A262-D25743306EE3}"/>
              </a:ext>
            </a:extLst>
          </p:cNvPr>
          <p:cNvSpPr/>
          <p:nvPr/>
        </p:nvSpPr>
        <p:spPr>
          <a:xfrm>
            <a:off x="7836790" y="3473379"/>
            <a:ext cx="905275" cy="10383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E48FBC91-5BA8-46EF-80B4-4EFDD01C16D2}"/>
              </a:ext>
            </a:extLst>
          </p:cNvPr>
          <p:cNvSpPr/>
          <p:nvPr/>
        </p:nvSpPr>
        <p:spPr>
          <a:xfrm>
            <a:off x="7838465" y="3575537"/>
            <a:ext cx="662439" cy="10215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A42A8C79-5E0E-4119-AE5A-D8A8D9E1CAEC}"/>
              </a:ext>
            </a:extLst>
          </p:cNvPr>
          <p:cNvSpPr/>
          <p:nvPr/>
        </p:nvSpPr>
        <p:spPr>
          <a:xfrm>
            <a:off x="7850188" y="3657599"/>
            <a:ext cx="248783" cy="120581"/>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A77C4ED3-5622-4403-9F93-5A945E17D467}"/>
              </a:ext>
            </a:extLst>
          </p:cNvPr>
          <p:cNvSpPr/>
          <p:nvPr/>
        </p:nvSpPr>
        <p:spPr>
          <a:xfrm>
            <a:off x="7851863" y="3759758"/>
            <a:ext cx="297350" cy="10885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686EBCE8-93F4-4100-8F6C-3EC0079ADA99}"/>
              </a:ext>
            </a:extLst>
          </p:cNvPr>
          <p:cNvSpPr/>
          <p:nvPr/>
        </p:nvSpPr>
        <p:spPr>
          <a:xfrm>
            <a:off x="7833440" y="4042786"/>
            <a:ext cx="466497" cy="10718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F106C56C-0719-4F5D-BB74-F5F6CAE9F714}"/>
              </a:ext>
            </a:extLst>
          </p:cNvPr>
          <p:cNvSpPr/>
          <p:nvPr/>
        </p:nvSpPr>
        <p:spPr>
          <a:xfrm>
            <a:off x="7835115" y="4160018"/>
            <a:ext cx="414582" cy="10048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C57F9FBA-A032-469D-97C4-DE69C23B0472}"/>
              </a:ext>
            </a:extLst>
          </p:cNvPr>
          <p:cNvSpPr/>
          <p:nvPr/>
        </p:nvSpPr>
        <p:spPr>
          <a:xfrm>
            <a:off x="7836790" y="4463143"/>
            <a:ext cx="443052" cy="8876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1A08799D-98B4-4DCF-B98E-99F2D57E4CE4}"/>
              </a:ext>
            </a:extLst>
          </p:cNvPr>
          <p:cNvSpPr/>
          <p:nvPr/>
        </p:nvSpPr>
        <p:spPr>
          <a:xfrm>
            <a:off x="7838465" y="4555253"/>
            <a:ext cx="481570" cy="9713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E5CA5EED-618F-4772-B62A-4D9495A72AF5}"/>
              </a:ext>
            </a:extLst>
          </p:cNvPr>
          <p:cNvSpPr/>
          <p:nvPr/>
        </p:nvSpPr>
        <p:spPr>
          <a:xfrm>
            <a:off x="7850187" y="4647362"/>
            <a:ext cx="469847" cy="9545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BF3502B3-7DC5-4145-8309-17BFF66439BF}"/>
              </a:ext>
            </a:extLst>
          </p:cNvPr>
          <p:cNvSpPr/>
          <p:nvPr/>
        </p:nvSpPr>
        <p:spPr>
          <a:xfrm>
            <a:off x="7850188" y="4757895"/>
            <a:ext cx="258832" cy="95459"/>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6EDE34C4-56CB-478F-B9C2-E3A4397785CA}"/>
              </a:ext>
            </a:extLst>
          </p:cNvPr>
          <p:cNvSpPr/>
          <p:nvPr/>
        </p:nvSpPr>
        <p:spPr>
          <a:xfrm>
            <a:off x="7861911" y="4860054"/>
            <a:ext cx="347592" cy="9378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FF455B0-1696-450C-898A-9065B61587BC}"/>
              </a:ext>
            </a:extLst>
          </p:cNvPr>
          <p:cNvSpPr/>
          <p:nvPr/>
        </p:nvSpPr>
        <p:spPr>
          <a:xfrm>
            <a:off x="7833441" y="5143082"/>
            <a:ext cx="275579" cy="10215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47EE5094-8EB6-4CDD-A2D2-090C7B4E77D5}"/>
              </a:ext>
            </a:extLst>
          </p:cNvPr>
          <p:cNvSpPr/>
          <p:nvPr/>
        </p:nvSpPr>
        <p:spPr>
          <a:xfrm>
            <a:off x="7845164" y="5245240"/>
            <a:ext cx="243759" cy="10048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08D1AED-D8A9-4D22-A800-FD8B59D6A11D}"/>
              </a:ext>
            </a:extLst>
          </p:cNvPr>
          <p:cNvSpPr/>
          <p:nvPr/>
        </p:nvSpPr>
        <p:spPr>
          <a:xfrm>
            <a:off x="7846838" y="5337350"/>
            <a:ext cx="243759" cy="10048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C948EA43-B312-4062-B78D-9ED3144A33CA}"/>
              </a:ext>
            </a:extLst>
          </p:cNvPr>
          <p:cNvSpPr/>
          <p:nvPr/>
        </p:nvSpPr>
        <p:spPr>
          <a:xfrm>
            <a:off x="7827666" y="5439510"/>
            <a:ext cx="522514" cy="8708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8D2C3D25-25F7-4728-9A78-8E62E5A0835C}"/>
              </a:ext>
            </a:extLst>
          </p:cNvPr>
          <p:cNvSpPr/>
          <p:nvPr/>
        </p:nvSpPr>
        <p:spPr>
          <a:xfrm>
            <a:off x="7850186" y="5622054"/>
            <a:ext cx="550235" cy="10550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A2F4A907-E89C-445C-AA68-E5BC4663E094}"/>
              </a:ext>
            </a:extLst>
          </p:cNvPr>
          <p:cNvSpPr/>
          <p:nvPr/>
        </p:nvSpPr>
        <p:spPr>
          <a:xfrm>
            <a:off x="7861909" y="5734261"/>
            <a:ext cx="297353" cy="9378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587488E-C951-482E-9679-8D1C6EBDC100}"/>
              </a:ext>
            </a:extLst>
          </p:cNvPr>
          <p:cNvSpPr/>
          <p:nvPr/>
        </p:nvSpPr>
        <p:spPr>
          <a:xfrm>
            <a:off x="7853536" y="5826371"/>
            <a:ext cx="305726" cy="11220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5A329135-11E8-4BF5-B0A1-95DA831D0452}"/>
              </a:ext>
            </a:extLst>
          </p:cNvPr>
          <p:cNvSpPr/>
          <p:nvPr/>
        </p:nvSpPr>
        <p:spPr>
          <a:xfrm>
            <a:off x="7855210" y="5918482"/>
            <a:ext cx="484922" cy="11053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BFCFCBDF-C78B-47F3-A176-A9E29606BCD9}"/>
              </a:ext>
            </a:extLst>
          </p:cNvPr>
          <p:cNvSpPr/>
          <p:nvPr/>
        </p:nvSpPr>
        <p:spPr>
          <a:xfrm>
            <a:off x="7866933" y="6030689"/>
            <a:ext cx="573682" cy="10885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830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D865-BBAD-48E9-9F54-9287E01EBDC5}"/>
              </a:ext>
            </a:extLst>
          </p:cNvPr>
          <p:cNvSpPr txBox="1"/>
          <p:nvPr/>
        </p:nvSpPr>
        <p:spPr>
          <a:xfrm>
            <a:off x="0" y="0"/>
            <a:ext cx="5549789" cy="461665"/>
          </a:xfrm>
          <a:prstGeom prst="rect">
            <a:avLst/>
          </a:prstGeom>
          <a:noFill/>
        </p:spPr>
        <p:txBody>
          <a:bodyPr wrap="none" rtlCol="0">
            <a:spAutoFit/>
          </a:bodyPr>
          <a:lstStyle/>
          <a:p>
            <a:r>
              <a:rPr lang="en-US" sz="2400" dirty="0"/>
              <a:t>GreenQQ UI (</a:t>
            </a:r>
            <a:r>
              <a:rPr lang="en-US" sz="2400" dirty="0" err="1"/>
              <a:t>Individual+FactoredSurname</a:t>
            </a:r>
            <a:r>
              <a:rPr lang="en-US" sz="2400" dirty="0"/>
              <a:t>)</a:t>
            </a:r>
          </a:p>
        </p:txBody>
      </p:sp>
      <p:pic>
        <p:nvPicPr>
          <p:cNvPr id="4" name="Picture 3">
            <a:extLst>
              <a:ext uri="{FF2B5EF4-FFF2-40B4-BE49-F238E27FC236}">
                <a16:creationId xmlns:a16="http://schemas.microsoft.com/office/drawing/2014/main" id="{BCF59F32-4452-45BD-9D5A-0A73FC9D7A09}"/>
              </a:ext>
            </a:extLst>
          </p:cNvPr>
          <p:cNvPicPr>
            <a:picLocks noChangeAspect="1"/>
          </p:cNvPicPr>
          <p:nvPr/>
        </p:nvPicPr>
        <p:blipFill>
          <a:blip r:embed="rId3"/>
          <a:stretch>
            <a:fillRect/>
          </a:stretch>
        </p:blipFill>
        <p:spPr>
          <a:xfrm>
            <a:off x="1145514" y="650707"/>
            <a:ext cx="4624588" cy="6056567"/>
          </a:xfrm>
          <a:prstGeom prst="rect">
            <a:avLst/>
          </a:prstGeom>
        </p:spPr>
      </p:pic>
      <p:pic>
        <p:nvPicPr>
          <p:cNvPr id="5" name="Picture 4">
            <a:extLst>
              <a:ext uri="{FF2B5EF4-FFF2-40B4-BE49-F238E27FC236}">
                <a16:creationId xmlns:a16="http://schemas.microsoft.com/office/drawing/2014/main" id="{FF3656C7-5D9F-420E-884D-D0E478E29128}"/>
              </a:ext>
            </a:extLst>
          </p:cNvPr>
          <p:cNvPicPr>
            <a:picLocks noChangeAspect="1"/>
          </p:cNvPicPr>
          <p:nvPr/>
        </p:nvPicPr>
        <p:blipFill>
          <a:blip r:embed="rId4"/>
          <a:stretch>
            <a:fillRect/>
          </a:stretch>
        </p:blipFill>
        <p:spPr>
          <a:xfrm>
            <a:off x="6631914" y="499887"/>
            <a:ext cx="4471324" cy="6071735"/>
          </a:xfrm>
          <a:prstGeom prst="rect">
            <a:avLst/>
          </a:prstGeom>
          <a:ln>
            <a:noFill/>
          </a:ln>
        </p:spPr>
      </p:pic>
      <p:sp>
        <p:nvSpPr>
          <p:cNvPr id="6" name="Oval 5">
            <a:extLst>
              <a:ext uri="{FF2B5EF4-FFF2-40B4-BE49-F238E27FC236}">
                <a16:creationId xmlns:a16="http://schemas.microsoft.com/office/drawing/2014/main" id="{05889669-F5DD-4AD2-A396-58DCC4887DD6}"/>
              </a:ext>
            </a:extLst>
          </p:cNvPr>
          <p:cNvSpPr/>
          <p:nvPr/>
        </p:nvSpPr>
        <p:spPr>
          <a:xfrm>
            <a:off x="944545" y="1477108"/>
            <a:ext cx="2793442" cy="2411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871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7B7CD4-0E8B-44BF-B0BD-C9D207A7231C}"/>
              </a:ext>
            </a:extLst>
          </p:cNvPr>
          <p:cNvSpPr txBox="1"/>
          <p:nvPr/>
        </p:nvSpPr>
        <p:spPr>
          <a:xfrm>
            <a:off x="0" y="0"/>
            <a:ext cx="5549789" cy="461665"/>
          </a:xfrm>
          <a:prstGeom prst="rect">
            <a:avLst/>
          </a:prstGeom>
          <a:noFill/>
        </p:spPr>
        <p:txBody>
          <a:bodyPr wrap="none" rtlCol="0">
            <a:spAutoFit/>
          </a:bodyPr>
          <a:lstStyle/>
          <a:p>
            <a:r>
              <a:rPr lang="en-US" sz="2400" dirty="0"/>
              <a:t>GreenQQ UI (</a:t>
            </a:r>
            <a:r>
              <a:rPr lang="en-US" sz="2400" dirty="0" err="1"/>
              <a:t>Individual+FactoredSurname</a:t>
            </a:r>
            <a:r>
              <a:rPr lang="en-US" sz="2400" dirty="0"/>
              <a:t>)</a:t>
            </a:r>
          </a:p>
        </p:txBody>
      </p:sp>
      <p:pic>
        <p:nvPicPr>
          <p:cNvPr id="6" name="Picture 5">
            <a:extLst>
              <a:ext uri="{FF2B5EF4-FFF2-40B4-BE49-F238E27FC236}">
                <a16:creationId xmlns:a16="http://schemas.microsoft.com/office/drawing/2014/main" id="{A94F04AD-EE3E-4B40-8EA2-8F3ECD38E7C1}"/>
              </a:ext>
            </a:extLst>
          </p:cNvPr>
          <p:cNvPicPr>
            <a:picLocks noChangeAspect="1"/>
          </p:cNvPicPr>
          <p:nvPr/>
        </p:nvPicPr>
        <p:blipFill>
          <a:blip r:embed="rId3"/>
          <a:stretch>
            <a:fillRect/>
          </a:stretch>
        </p:blipFill>
        <p:spPr>
          <a:xfrm>
            <a:off x="7191440" y="834013"/>
            <a:ext cx="4051309" cy="5853165"/>
          </a:xfrm>
          <a:prstGeom prst="rect">
            <a:avLst/>
          </a:prstGeom>
        </p:spPr>
      </p:pic>
      <p:pic>
        <p:nvPicPr>
          <p:cNvPr id="8" name="Picture 7">
            <a:extLst>
              <a:ext uri="{FF2B5EF4-FFF2-40B4-BE49-F238E27FC236}">
                <a16:creationId xmlns:a16="http://schemas.microsoft.com/office/drawing/2014/main" id="{45BA7F32-18DA-4CFC-97B3-2097FFF25794}"/>
              </a:ext>
            </a:extLst>
          </p:cNvPr>
          <p:cNvPicPr>
            <a:picLocks noChangeAspect="1"/>
          </p:cNvPicPr>
          <p:nvPr/>
        </p:nvPicPr>
        <p:blipFill>
          <a:blip r:embed="rId4"/>
          <a:stretch>
            <a:fillRect/>
          </a:stretch>
        </p:blipFill>
        <p:spPr>
          <a:xfrm>
            <a:off x="1286190" y="1879042"/>
            <a:ext cx="3767990" cy="4729284"/>
          </a:xfrm>
          <a:prstGeom prst="rect">
            <a:avLst/>
          </a:prstGeom>
        </p:spPr>
      </p:pic>
      <p:sp>
        <p:nvSpPr>
          <p:cNvPr id="9" name="TextBox 8">
            <a:extLst>
              <a:ext uri="{FF2B5EF4-FFF2-40B4-BE49-F238E27FC236}">
                <a16:creationId xmlns:a16="http://schemas.microsoft.com/office/drawing/2014/main" id="{09EEC0B6-4BEA-4096-8028-FAFBFB51487A}"/>
              </a:ext>
            </a:extLst>
          </p:cNvPr>
          <p:cNvSpPr txBox="1"/>
          <p:nvPr/>
        </p:nvSpPr>
        <p:spPr>
          <a:xfrm>
            <a:off x="2552281" y="1446962"/>
            <a:ext cx="1264577" cy="369332"/>
          </a:xfrm>
          <a:prstGeom prst="rect">
            <a:avLst/>
          </a:prstGeom>
          <a:noFill/>
        </p:spPr>
        <p:txBody>
          <a:bodyPr wrap="none" rtlCol="0">
            <a:spAutoFit/>
          </a:bodyPr>
          <a:lstStyle/>
          <a:p>
            <a:r>
              <a:rPr lang="en-US" dirty="0" err="1">
                <a:solidFill>
                  <a:srgbClr val="00B050"/>
                </a:solidFill>
              </a:rPr>
              <a:t>GroupHead</a:t>
            </a:r>
            <a:endParaRPr lang="en-US" dirty="0">
              <a:solidFill>
                <a:srgbClr val="00B050"/>
              </a:solidFill>
            </a:endParaRPr>
          </a:p>
        </p:txBody>
      </p:sp>
      <p:sp>
        <p:nvSpPr>
          <p:cNvPr id="10" name="TextBox 9">
            <a:extLst>
              <a:ext uri="{FF2B5EF4-FFF2-40B4-BE49-F238E27FC236}">
                <a16:creationId xmlns:a16="http://schemas.microsoft.com/office/drawing/2014/main" id="{FE61AB90-E1FF-44E3-9617-44916B74E767}"/>
              </a:ext>
            </a:extLst>
          </p:cNvPr>
          <p:cNvSpPr txBox="1"/>
          <p:nvPr/>
        </p:nvSpPr>
        <p:spPr>
          <a:xfrm>
            <a:off x="8671727" y="371788"/>
            <a:ext cx="1103187" cy="369332"/>
          </a:xfrm>
          <a:prstGeom prst="rect">
            <a:avLst/>
          </a:prstGeom>
          <a:noFill/>
        </p:spPr>
        <p:txBody>
          <a:bodyPr wrap="none" rtlCol="0">
            <a:spAutoFit/>
          </a:bodyPr>
          <a:lstStyle/>
          <a:p>
            <a:r>
              <a:rPr lang="en-US" dirty="0">
                <a:solidFill>
                  <a:srgbClr val="00B050"/>
                </a:solidFill>
              </a:rPr>
              <a:t>Individual</a:t>
            </a:r>
          </a:p>
        </p:txBody>
      </p:sp>
    </p:spTree>
    <p:extLst>
      <p:ext uri="{BB962C8B-B14F-4D97-AF65-F5344CB8AC3E}">
        <p14:creationId xmlns:p14="http://schemas.microsoft.com/office/powerpoint/2010/main" val="1097262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BFF9-DCCD-4666-BAA2-DE124A538752}"/>
              </a:ext>
            </a:extLst>
          </p:cNvPr>
          <p:cNvSpPr>
            <a:spLocks noGrp="1"/>
          </p:cNvSpPr>
          <p:nvPr>
            <p:ph type="title"/>
          </p:nvPr>
        </p:nvSpPr>
        <p:spPr>
          <a:xfrm>
            <a:off x="838200" y="3390"/>
            <a:ext cx="10515600" cy="1325563"/>
          </a:xfrm>
        </p:spPr>
        <p:txBody>
          <a:bodyPr/>
          <a:lstStyle/>
          <a:p>
            <a:pPr algn="ctr"/>
            <a:r>
              <a:rPr lang="en-US" dirty="0"/>
              <a:t>Multi-</a:t>
            </a:r>
            <a:r>
              <a:rPr lang="en-US" dirty="0" err="1"/>
              <a:t>generationalFamily</a:t>
            </a:r>
            <a:endParaRPr lang="en-US" dirty="0"/>
          </a:p>
        </p:txBody>
      </p:sp>
      <p:pic>
        <p:nvPicPr>
          <p:cNvPr id="6" name="Picture 5">
            <a:extLst>
              <a:ext uri="{FF2B5EF4-FFF2-40B4-BE49-F238E27FC236}">
                <a16:creationId xmlns:a16="http://schemas.microsoft.com/office/drawing/2014/main" id="{055C61DE-3632-4306-A95D-3D6B858944BD}"/>
              </a:ext>
            </a:extLst>
          </p:cNvPr>
          <p:cNvPicPr>
            <a:picLocks noChangeAspect="1"/>
          </p:cNvPicPr>
          <p:nvPr/>
        </p:nvPicPr>
        <p:blipFill>
          <a:blip r:embed="rId2"/>
          <a:stretch>
            <a:fillRect/>
          </a:stretch>
        </p:blipFill>
        <p:spPr>
          <a:xfrm>
            <a:off x="3828427" y="1689886"/>
            <a:ext cx="4461466" cy="4999438"/>
          </a:xfrm>
          <a:prstGeom prst="rect">
            <a:avLst/>
          </a:prstGeom>
          <a:ln>
            <a:solidFill>
              <a:schemeClr val="tx1"/>
            </a:solidFill>
          </a:ln>
        </p:spPr>
      </p:pic>
      <p:sp>
        <p:nvSpPr>
          <p:cNvPr id="7" name="TextBox 6">
            <a:extLst>
              <a:ext uri="{FF2B5EF4-FFF2-40B4-BE49-F238E27FC236}">
                <a16:creationId xmlns:a16="http://schemas.microsoft.com/office/drawing/2014/main" id="{88633060-4D93-44E4-86F0-BAEB694CD702}"/>
              </a:ext>
            </a:extLst>
          </p:cNvPr>
          <p:cNvSpPr txBox="1"/>
          <p:nvPr/>
        </p:nvSpPr>
        <p:spPr>
          <a:xfrm>
            <a:off x="4481566" y="904352"/>
            <a:ext cx="3223126" cy="369332"/>
          </a:xfrm>
          <a:prstGeom prst="rect">
            <a:avLst/>
          </a:prstGeom>
          <a:noFill/>
        </p:spPr>
        <p:txBody>
          <a:bodyPr wrap="none" rtlCol="0">
            <a:spAutoFit/>
          </a:bodyPr>
          <a:lstStyle/>
          <a:p>
            <a:r>
              <a:rPr lang="en-US" dirty="0"/>
              <a:t>(Family-like Record Variations …)</a:t>
            </a:r>
          </a:p>
        </p:txBody>
      </p:sp>
      <p:sp>
        <p:nvSpPr>
          <p:cNvPr id="8" name="TextBox 7">
            <a:extLst>
              <a:ext uri="{FF2B5EF4-FFF2-40B4-BE49-F238E27FC236}">
                <a16:creationId xmlns:a16="http://schemas.microsoft.com/office/drawing/2014/main" id="{93C22524-BEDE-4EB3-B014-FAC197F26492}"/>
              </a:ext>
            </a:extLst>
          </p:cNvPr>
          <p:cNvSpPr txBox="1"/>
          <p:nvPr/>
        </p:nvSpPr>
        <p:spPr>
          <a:xfrm>
            <a:off x="4350937" y="1286189"/>
            <a:ext cx="3487878" cy="369332"/>
          </a:xfrm>
          <a:prstGeom prst="rect">
            <a:avLst/>
          </a:prstGeom>
          <a:noFill/>
        </p:spPr>
        <p:txBody>
          <a:bodyPr wrap="none" rtlCol="0">
            <a:spAutoFit/>
          </a:bodyPr>
          <a:lstStyle/>
          <a:p>
            <a:r>
              <a:rPr lang="en-US" dirty="0">
                <a:solidFill>
                  <a:srgbClr val="00B050"/>
                </a:solidFill>
              </a:rPr>
              <a:t>Multi-</a:t>
            </a:r>
            <a:r>
              <a:rPr lang="en-US" dirty="0" err="1">
                <a:solidFill>
                  <a:srgbClr val="00B050"/>
                </a:solidFill>
              </a:rPr>
              <a:t>generationalFamily</a:t>
            </a:r>
            <a:r>
              <a:rPr lang="en-US" dirty="0">
                <a:solidFill>
                  <a:srgbClr val="00B050"/>
                </a:solidFill>
              </a:rPr>
              <a:t> (</a:t>
            </a:r>
            <a:r>
              <a:rPr lang="en-US" dirty="0" err="1">
                <a:solidFill>
                  <a:srgbClr val="00B050"/>
                </a:solidFill>
              </a:rPr>
              <a:t>Mullinix</a:t>
            </a:r>
            <a:r>
              <a:rPr lang="en-US" dirty="0">
                <a:solidFill>
                  <a:srgbClr val="00B050"/>
                </a:solidFill>
              </a:rPr>
              <a:t>)</a:t>
            </a:r>
          </a:p>
        </p:txBody>
      </p:sp>
    </p:spTree>
    <p:extLst>
      <p:ext uri="{BB962C8B-B14F-4D97-AF65-F5344CB8AC3E}">
        <p14:creationId xmlns:p14="http://schemas.microsoft.com/office/powerpoint/2010/main" val="50080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0098-FC0C-49CC-BC9B-BDD2F1F4FDA3}"/>
              </a:ext>
            </a:extLst>
          </p:cNvPr>
          <p:cNvSpPr>
            <a:spLocks noGrp="1"/>
          </p:cNvSpPr>
          <p:nvPr>
            <p:ph type="title"/>
          </p:nvPr>
        </p:nvSpPr>
        <p:spPr>
          <a:xfrm>
            <a:off x="838200" y="3388"/>
            <a:ext cx="10515600" cy="1325563"/>
          </a:xfrm>
        </p:spPr>
        <p:txBody>
          <a:bodyPr/>
          <a:lstStyle/>
          <a:p>
            <a:pPr algn="ctr"/>
            <a:r>
              <a:rPr lang="en-US" dirty="0"/>
              <a:t>Family Record Types</a:t>
            </a:r>
          </a:p>
        </p:txBody>
      </p:sp>
      <p:pic>
        <p:nvPicPr>
          <p:cNvPr id="4" name="Picture 3">
            <a:extLst>
              <a:ext uri="{FF2B5EF4-FFF2-40B4-BE49-F238E27FC236}">
                <a16:creationId xmlns:a16="http://schemas.microsoft.com/office/drawing/2014/main" id="{FFE2679C-4C8C-4F37-A147-8283C7C632A9}"/>
              </a:ext>
            </a:extLst>
          </p:cNvPr>
          <p:cNvPicPr>
            <a:picLocks noChangeAspect="1"/>
          </p:cNvPicPr>
          <p:nvPr/>
        </p:nvPicPr>
        <p:blipFill>
          <a:blip r:embed="rId3"/>
          <a:stretch>
            <a:fillRect/>
          </a:stretch>
        </p:blipFill>
        <p:spPr>
          <a:xfrm>
            <a:off x="500238" y="1627832"/>
            <a:ext cx="2859560" cy="5129684"/>
          </a:xfrm>
          <a:prstGeom prst="rect">
            <a:avLst/>
          </a:prstGeom>
          <a:ln>
            <a:solidFill>
              <a:schemeClr val="tx1"/>
            </a:solidFill>
          </a:ln>
        </p:spPr>
      </p:pic>
      <p:pic>
        <p:nvPicPr>
          <p:cNvPr id="5" name="Picture 4">
            <a:extLst>
              <a:ext uri="{FF2B5EF4-FFF2-40B4-BE49-F238E27FC236}">
                <a16:creationId xmlns:a16="http://schemas.microsoft.com/office/drawing/2014/main" id="{8710AFD8-9DBE-4551-832C-292A0FE1BB58}"/>
              </a:ext>
            </a:extLst>
          </p:cNvPr>
          <p:cNvPicPr>
            <a:picLocks noChangeAspect="1"/>
          </p:cNvPicPr>
          <p:nvPr/>
        </p:nvPicPr>
        <p:blipFill>
          <a:blip r:embed="rId4"/>
          <a:stretch>
            <a:fillRect/>
          </a:stretch>
        </p:blipFill>
        <p:spPr>
          <a:xfrm>
            <a:off x="4261385" y="1607736"/>
            <a:ext cx="3461978" cy="5128007"/>
          </a:xfrm>
          <a:prstGeom prst="rect">
            <a:avLst/>
          </a:prstGeom>
          <a:ln>
            <a:solidFill>
              <a:schemeClr val="tx1"/>
            </a:solidFill>
          </a:ln>
        </p:spPr>
      </p:pic>
      <p:sp>
        <p:nvSpPr>
          <p:cNvPr id="9" name="TextBox 8">
            <a:extLst>
              <a:ext uri="{FF2B5EF4-FFF2-40B4-BE49-F238E27FC236}">
                <a16:creationId xmlns:a16="http://schemas.microsoft.com/office/drawing/2014/main" id="{C7787B5F-CA2F-4C3D-9A83-FDF04077D529}"/>
              </a:ext>
            </a:extLst>
          </p:cNvPr>
          <p:cNvSpPr txBox="1"/>
          <p:nvPr/>
        </p:nvSpPr>
        <p:spPr>
          <a:xfrm>
            <a:off x="3788226" y="854110"/>
            <a:ext cx="4704686" cy="369332"/>
          </a:xfrm>
          <a:prstGeom prst="rect">
            <a:avLst/>
          </a:prstGeom>
          <a:noFill/>
        </p:spPr>
        <p:txBody>
          <a:bodyPr wrap="none" rtlCol="0">
            <a:spAutoFit/>
          </a:bodyPr>
          <a:lstStyle/>
          <a:p>
            <a:r>
              <a:rPr lang="en-US" dirty="0"/>
              <a:t>(Groups, Households, Vitals, Marriages, Parents)</a:t>
            </a:r>
          </a:p>
        </p:txBody>
      </p:sp>
      <p:pic>
        <p:nvPicPr>
          <p:cNvPr id="11" name="Picture 10">
            <a:extLst>
              <a:ext uri="{FF2B5EF4-FFF2-40B4-BE49-F238E27FC236}">
                <a16:creationId xmlns:a16="http://schemas.microsoft.com/office/drawing/2014/main" id="{D861575C-9916-4B40-99EB-471F108DCF2D}"/>
              </a:ext>
            </a:extLst>
          </p:cNvPr>
          <p:cNvPicPr>
            <a:picLocks noChangeAspect="1"/>
          </p:cNvPicPr>
          <p:nvPr/>
        </p:nvPicPr>
        <p:blipFill>
          <a:blip r:embed="rId5"/>
          <a:stretch>
            <a:fillRect/>
          </a:stretch>
        </p:blipFill>
        <p:spPr>
          <a:xfrm>
            <a:off x="8541103" y="1627833"/>
            <a:ext cx="3178902" cy="5093537"/>
          </a:xfrm>
          <a:prstGeom prst="rect">
            <a:avLst/>
          </a:prstGeom>
          <a:ln>
            <a:solidFill>
              <a:schemeClr val="tx1"/>
            </a:solidFill>
          </a:ln>
        </p:spPr>
      </p:pic>
      <p:sp>
        <p:nvSpPr>
          <p:cNvPr id="12" name="TextBox 11">
            <a:extLst>
              <a:ext uri="{FF2B5EF4-FFF2-40B4-BE49-F238E27FC236}">
                <a16:creationId xmlns:a16="http://schemas.microsoft.com/office/drawing/2014/main" id="{918422A3-DC6A-4FB4-89C1-A005AF707C1E}"/>
              </a:ext>
            </a:extLst>
          </p:cNvPr>
          <p:cNvSpPr txBox="1"/>
          <p:nvPr/>
        </p:nvSpPr>
        <p:spPr>
          <a:xfrm>
            <a:off x="866406" y="1256044"/>
            <a:ext cx="2040943" cy="369332"/>
          </a:xfrm>
          <a:prstGeom prst="rect">
            <a:avLst/>
          </a:prstGeom>
          <a:noFill/>
        </p:spPr>
        <p:txBody>
          <a:bodyPr wrap="none" rtlCol="0">
            <a:spAutoFit/>
          </a:bodyPr>
          <a:lstStyle/>
          <a:p>
            <a:pPr algn="ctr"/>
            <a:r>
              <a:rPr lang="en-US" dirty="0">
                <a:solidFill>
                  <a:srgbClr val="00B050"/>
                </a:solidFill>
              </a:rPr>
              <a:t>Family- (Kilbarchan)</a:t>
            </a:r>
          </a:p>
        </p:txBody>
      </p:sp>
      <p:sp>
        <p:nvSpPr>
          <p:cNvPr id="13" name="TextBox 12">
            <a:extLst>
              <a:ext uri="{FF2B5EF4-FFF2-40B4-BE49-F238E27FC236}">
                <a16:creationId xmlns:a16="http://schemas.microsoft.com/office/drawing/2014/main" id="{DA18D787-5607-49B2-B8FB-4C475AC3BEDF}"/>
              </a:ext>
            </a:extLst>
          </p:cNvPr>
          <p:cNvSpPr txBox="1"/>
          <p:nvPr/>
        </p:nvSpPr>
        <p:spPr>
          <a:xfrm>
            <a:off x="5346878" y="1237622"/>
            <a:ext cx="1252459" cy="369332"/>
          </a:xfrm>
          <a:prstGeom prst="rect">
            <a:avLst/>
          </a:prstGeom>
          <a:noFill/>
        </p:spPr>
        <p:txBody>
          <a:bodyPr wrap="none" rtlCol="0">
            <a:spAutoFit/>
          </a:bodyPr>
          <a:lstStyle/>
          <a:p>
            <a:pPr algn="ctr"/>
            <a:r>
              <a:rPr lang="en-US" dirty="0">
                <a:solidFill>
                  <a:srgbClr val="00B050"/>
                </a:solidFill>
              </a:rPr>
              <a:t>Family (Ely)</a:t>
            </a:r>
          </a:p>
        </p:txBody>
      </p:sp>
      <p:sp>
        <p:nvSpPr>
          <p:cNvPr id="14" name="TextBox 13">
            <a:extLst>
              <a:ext uri="{FF2B5EF4-FFF2-40B4-BE49-F238E27FC236}">
                <a16:creationId xmlns:a16="http://schemas.microsoft.com/office/drawing/2014/main" id="{6DAD75A8-5DC0-441A-9B95-8C997DCE5ED3}"/>
              </a:ext>
            </a:extLst>
          </p:cNvPr>
          <p:cNvSpPr txBox="1"/>
          <p:nvPr/>
        </p:nvSpPr>
        <p:spPr>
          <a:xfrm>
            <a:off x="8060454" y="1227574"/>
            <a:ext cx="4189673" cy="369332"/>
          </a:xfrm>
          <a:prstGeom prst="rect">
            <a:avLst/>
          </a:prstGeom>
          <a:noFill/>
        </p:spPr>
        <p:txBody>
          <a:bodyPr wrap="none" rtlCol="0">
            <a:spAutoFit/>
          </a:bodyPr>
          <a:lstStyle/>
          <a:p>
            <a:r>
              <a:rPr lang="en-US" dirty="0" err="1">
                <a:solidFill>
                  <a:srgbClr val="00B050"/>
                </a:solidFill>
              </a:rPr>
              <a:t>Family+BySpouse+Individual+ReferenceID</a:t>
            </a:r>
            <a:endParaRPr lang="en-US" dirty="0">
              <a:solidFill>
                <a:srgbClr val="00B050"/>
              </a:solidFill>
            </a:endParaRPr>
          </a:p>
        </p:txBody>
      </p:sp>
      <p:sp>
        <p:nvSpPr>
          <p:cNvPr id="15" name="TextBox 14">
            <a:extLst>
              <a:ext uri="{FF2B5EF4-FFF2-40B4-BE49-F238E27FC236}">
                <a16:creationId xmlns:a16="http://schemas.microsoft.com/office/drawing/2014/main" id="{A29535E1-E8CE-4A0E-A3D6-DC3453F0E252}"/>
              </a:ext>
            </a:extLst>
          </p:cNvPr>
          <p:cNvSpPr txBox="1"/>
          <p:nvPr/>
        </p:nvSpPr>
        <p:spPr>
          <a:xfrm>
            <a:off x="9649026" y="964642"/>
            <a:ext cx="1003481" cy="369332"/>
          </a:xfrm>
          <a:prstGeom prst="rect">
            <a:avLst/>
          </a:prstGeom>
          <a:noFill/>
        </p:spPr>
        <p:txBody>
          <a:bodyPr wrap="none" rtlCol="0">
            <a:spAutoFit/>
          </a:bodyPr>
          <a:lstStyle/>
          <a:p>
            <a:pPr algn="ctr"/>
            <a:r>
              <a:rPr lang="en-US" dirty="0">
                <a:solidFill>
                  <a:srgbClr val="00B050"/>
                </a:solidFill>
              </a:rPr>
              <a:t>(Flögeln)</a:t>
            </a:r>
          </a:p>
        </p:txBody>
      </p:sp>
    </p:spTree>
    <p:extLst>
      <p:ext uri="{BB962C8B-B14F-4D97-AF65-F5344CB8AC3E}">
        <p14:creationId xmlns:p14="http://schemas.microsoft.com/office/powerpoint/2010/main" val="672732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7CDFBC11-24AA-4673-8135-F33F3969929D}"/>
              </a:ext>
            </a:extLst>
          </p:cNvPr>
          <p:cNvSpPr/>
          <p:nvPr/>
        </p:nvSpPr>
        <p:spPr>
          <a:xfrm>
            <a:off x="546703" y="179793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F369886-8464-4977-818D-310E3D06AE8B}"/>
              </a:ext>
            </a:extLst>
          </p:cNvPr>
          <p:cNvSpPr txBox="1"/>
          <p:nvPr/>
        </p:nvSpPr>
        <p:spPr>
          <a:xfrm>
            <a:off x="465742" y="1049392"/>
            <a:ext cx="1250731" cy="246221"/>
          </a:xfrm>
          <a:prstGeom prst="rect">
            <a:avLst/>
          </a:prstGeom>
          <a:noFill/>
        </p:spPr>
        <p:txBody>
          <a:bodyPr wrap="square" rtlCol="0">
            <a:spAutoFit/>
          </a:bodyPr>
          <a:lstStyle/>
          <a:p>
            <a:r>
              <a:rPr lang="en-US" sz="1000" dirty="0"/>
              <a:t>ISRAEL HAGEN MUL</a:t>
            </a:r>
          </a:p>
        </p:txBody>
      </p:sp>
      <p:sp>
        <p:nvSpPr>
          <p:cNvPr id="3" name="Rectangle 2">
            <a:extLst>
              <a:ext uri="{FF2B5EF4-FFF2-40B4-BE49-F238E27FC236}">
                <a16:creationId xmlns:a16="http://schemas.microsoft.com/office/drawing/2014/main" id="{828AAA09-BBB5-4369-9864-BD88B0437058}"/>
              </a:ext>
            </a:extLst>
          </p:cNvPr>
          <p:cNvSpPr/>
          <p:nvPr/>
        </p:nvSpPr>
        <p:spPr>
          <a:xfrm>
            <a:off x="534980" y="108282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EDF51BD-DA2B-484A-8C91-0B8C5B874D10}"/>
              </a:ext>
            </a:extLst>
          </p:cNvPr>
          <p:cNvSpPr/>
          <p:nvPr/>
        </p:nvSpPr>
        <p:spPr>
          <a:xfrm>
            <a:off x="533452" y="12716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3140F5-BD19-4521-ACC2-524A3932965C}"/>
              </a:ext>
            </a:extLst>
          </p:cNvPr>
          <p:cNvSpPr txBox="1"/>
          <p:nvPr/>
        </p:nvSpPr>
        <p:spPr>
          <a:xfrm>
            <a:off x="470389" y="125058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9" name="Straight Connector 8">
            <a:extLst>
              <a:ext uri="{FF2B5EF4-FFF2-40B4-BE49-F238E27FC236}">
                <a16:creationId xmlns:a16="http://schemas.microsoft.com/office/drawing/2014/main" id="{93D942D7-08C3-4D70-87D3-A3C98E6F6E8D}"/>
              </a:ext>
            </a:extLst>
          </p:cNvPr>
          <p:cNvCxnSpPr>
            <a:cxnSpLocks/>
          </p:cNvCxnSpPr>
          <p:nvPr/>
        </p:nvCxnSpPr>
        <p:spPr>
          <a:xfrm>
            <a:off x="343116" y="298469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98FFB86-93C6-4D29-B468-1F17095FAC32}"/>
              </a:ext>
            </a:extLst>
          </p:cNvPr>
          <p:cNvSpPr/>
          <p:nvPr/>
        </p:nvSpPr>
        <p:spPr>
          <a:xfrm>
            <a:off x="1758155" y="17903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BC54DE-A322-47AA-BC3F-F44932CC042A}"/>
              </a:ext>
            </a:extLst>
          </p:cNvPr>
          <p:cNvSpPr txBox="1"/>
          <p:nvPr/>
        </p:nvSpPr>
        <p:spPr>
          <a:xfrm>
            <a:off x="1695092" y="1769334"/>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2" name="Rectangle: Rounded Corners 11">
            <a:extLst>
              <a:ext uri="{FF2B5EF4-FFF2-40B4-BE49-F238E27FC236}">
                <a16:creationId xmlns:a16="http://schemas.microsoft.com/office/drawing/2014/main" id="{FA7AE463-0827-4546-B75F-9258B48D6968}"/>
              </a:ext>
            </a:extLst>
          </p:cNvPr>
          <p:cNvSpPr/>
          <p:nvPr/>
        </p:nvSpPr>
        <p:spPr>
          <a:xfrm>
            <a:off x="1049116" y="20029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249C23-C7E1-49E0-A21A-98673ABD1775}"/>
              </a:ext>
            </a:extLst>
          </p:cNvPr>
          <p:cNvSpPr txBox="1"/>
          <p:nvPr/>
        </p:nvSpPr>
        <p:spPr>
          <a:xfrm>
            <a:off x="986053" y="1981941"/>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cxnSp>
        <p:nvCxnSpPr>
          <p:cNvPr id="14" name="Straight Connector 13">
            <a:extLst>
              <a:ext uri="{FF2B5EF4-FFF2-40B4-BE49-F238E27FC236}">
                <a16:creationId xmlns:a16="http://schemas.microsoft.com/office/drawing/2014/main" id="{88CCCFA9-DDC5-4D44-8D6B-A915F0E8B8F6}"/>
              </a:ext>
            </a:extLst>
          </p:cNvPr>
          <p:cNvCxnSpPr>
            <a:cxnSpLocks/>
          </p:cNvCxnSpPr>
          <p:nvPr/>
        </p:nvCxnSpPr>
        <p:spPr>
          <a:xfrm>
            <a:off x="345543" y="160635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F1B033-37E9-42B7-907C-0A27688F0894}"/>
              </a:ext>
            </a:extLst>
          </p:cNvPr>
          <p:cNvCxnSpPr>
            <a:cxnSpLocks/>
          </p:cNvCxnSpPr>
          <p:nvPr/>
        </p:nvCxnSpPr>
        <p:spPr>
          <a:xfrm>
            <a:off x="356384" y="5412835"/>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57E063-FF72-4FF9-B237-6438C332B894}"/>
              </a:ext>
            </a:extLst>
          </p:cNvPr>
          <p:cNvSpPr txBox="1"/>
          <p:nvPr/>
        </p:nvSpPr>
        <p:spPr>
          <a:xfrm>
            <a:off x="5507248" y="3981556"/>
            <a:ext cx="696409" cy="369332"/>
          </a:xfrm>
          <a:prstGeom prst="rect">
            <a:avLst/>
          </a:prstGeom>
          <a:noFill/>
        </p:spPr>
        <p:txBody>
          <a:bodyPr wrap="none" rtlCol="0">
            <a:spAutoFit/>
          </a:bodyPr>
          <a:lstStyle/>
          <a:p>
            <a:r>
              <a:rPr lang="en-US" dirty="0">
                <a:solidFill>
                  <a:srgbClr val="00B050"/>
                </a:solidFill>
              </a:rPr>
              <a:t>Vitals</a:t>
            </a:r>
          </a:p>
        </p:txBody>
      </p:sp>
      <p:sp>
        <p:nvSpPr>
          <p:cNvPr id="17" name="TextBox 16">
            <a:extLst>
              <a:ext uri="{FF2B5EF4-FFF2-40B4-BE49-F238E27FC236}">
                <a16:creationId xmlns:a16="http://schemas.microsoft.com/office/drawing/2014/main" id="{30F93417-2A2B-4DD0-B1A7-414E91AE0076}"/>
              </a:ext>
            </a:extLst>
          </p:cNvPr>
          <p:cNvSpPr txBox="1"/>
          <p:nvPr/>
        </p:nvSpPr>
        <p:spPr>
          <a:xfrm>
            <a:off x="3973941" y="5042299"/>
            <a:ext cx="2203808" cy="369332"/>
          </a:xfrm>
          <a:prstGeom prst="rect">
            <a:avLst/>
          </a:prstGeom>
          <a:noFill/>
        </p:spPr>
        <p:txBody>
          <a:bodyPr wrap="none" rtlCol="0">
            <a:spAutoFit/>
          </a:bodyPr>
          <a:lstStyle/>
          <a:p>
            <a:r>
              <a:rPr lang="en-US" dirty="0">
                <a:solidFill>
                  <a:srgbClr val="00B050"/>
                </a:solidFill>
              </a:rPr>
              <a:t>Marriage Information</a:t>
            </a:r>
          </a:p>
        </p:txBody>
      </p:sp>
      <p:sp>
        <p:nvSpPr>
          <p:cNvPr id="18" name="TextBox 17">
            <a:extLst>
              <a:ext uri="{FF2B5EF4-FFF2-40B4-BE49-F238E27FC236}">
                <a16:creationId xmlns:a16="http://schemas.microsoft.com/office/drawing/2014/main" id="{D0FD5ABD-C54C-4E89-965A-0CCDE4F51C72}"/>
              </a:ext>
            </a:extLst>
          </p:cNvPr>
          <p:cNvSpPr txBox="1"/>
          <p:nvPr/>
        </p:nvSpPr>
        <p:spPr>
          <a:xfrm>
            <a:off x="4905716" y="2605603"/>
            <a:ext cx="1285929" cy="369332"/>
          </a:xfrm>
          <a:prstGeom prst="rect">
            <a:avLst/>
          </a:prstGeom>
          <a:noFill/>
        </p:spPr>
        <p:txBody>
          <a:bodyPr wrap="none" rtlCol="0">
            <a:spAutoFit/>
          </a:bodyPr>
          <a:lstStyle/>
          <a:p>
            <a:pPr algn="r"/>
            <a:r>
              <a:rPr lang="en-US" dirty="0">
                <a:solidFill>
                  <a:srgbClr val="00B050"/>
                </a:solidFill>
              </a:rPr>
              <a:t>Households</a:t>
            </a:r>
          </a:p>
        </p:txBody>
      </p:sp>
      <p:sp>
        <p:nvSpPr>
          <p:cNvPr id="19" name="Rectangle: Rounded Corners 18">
            <a:extLst>
              <a:ext uri="{FF2B5EF4-FFF2-40B4-BE49-F238E27FC236}">
                <a16:creationId xmlns:a16="http://schemas.microsoft.com/office/drawing/2014/main" id="{9F7E8F2D-943C-407C-9D55-2D15C245AC19}"/>
              </a:ext>
            </a:extLst>
          </p:cNvPr>
          <p:cNvSpPr/>
          <p:nvPr/>
        </p:nvSpPr>
        <p:spPr>
          <a:xfrm>
            <a:off x="528805" y="10704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F7695D8-FD0B-46A8-82EE-E56FA2FF5C1E}"/>
              </a:ext>
            </a:extLst>
          </p:cNvPr>
          <p:cNvSpPr/>
          <p:nvPr/>
        </p:nvSpPr>
        <p:spPr>
          <a:xfrm>
            <a:off x="544649" y="36617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3CC715-B599-40A7-A793-29218F3529F0}"/>
              </a:ext>
            </a:extLst>
          </p:cNvPr>
          <p:cNvSpPr txBox="1"/>
          <p:nvPr/>
        </p:nvSpPr>
        <p:spPr>
          <a:xfrm>
            <a:off x="493016" y="3640767"/>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2" name="Rectangle: Rounded Corners 21">
            <a:extLst>
              <a:ext uri="{FF2B5EF4-FFF2-40B4-BE49-F238E27FC236}">
                <a16:creationId xmlns:a16="http://schemas.microsoft.com/office/drawing/2014/main" id="{5922C690-2ADF-4308-8234-10D890D6EFB6}"/>
              </a:ext>
            </a:extLst>
          </p:cNvPr>
          <p:cNvSpPr/>
          <p:nvPr/>
        </p:nvSpPr>
        <p:spPr>
          <a:xfrm>
            <a:off x="1756229" y="36480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F4C21E9-827E-4755-8E68-1A91EAE0552B}"/>
              </a:ext>
            </a:extLst>
          </p:cNvPr>
          <p:cNvSpPr txBox="1"/>
          <p:nvPr/>
        </p:nvSpPr>
        <p:spPr>
          <a:xfrm>
            <a:off x="1693166" y="3627069"/>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4" name="Rectangle: Rounded Corners 23">
            <a:extLst>
              <a:ext uri="{FF2B5EF4-FFF2-40B4-BE49-F238E27FC236}">
                <a16:creationId xmlns:a16="http://schemas.microsoft.com/office/drawing/2014/main" id="{34020FB7-B584-4E60-BBF9-C7458F3C7B81}"/>
              </a:ext>
            </a:extLst>
          </p:cNvPr>
          <p:cNvSpPr/>
          <p:nvPr/>
        </p:nvSpPr>
        <p:spPr>
          <a:xfrm>
            <a:off x="2967809" y="36480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F98AC71-143E-4C7C-905E-8EB79FC9D8F8}"/>
              </a:ext>
            </a:extLst>
          </p:cNvPr>
          <p:cNvSpPr txBox="1"/>
          <p:nvPr/>
        </p:nvSpPr>
        <p:spPr>
          <a:xfrm>
            <a:off x="2904746" y="3627069"/>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26" name="Rectangle: Rounded Corners 25">
            <a:extLst>
              <a:ext uri="{FF2B5EF4-FFF2-40B4-BE49-F238E27FC236}">
                <a16:creationId xmlns:a16="http://schemas.microsoft.com/office/drawing/2014/main" id="{E0C3EE3D-0AE8-4F60-844D-218EF6C2D931}"/>
              </a:ext>
            </a:extLst>
          </p:cNvPr>
          <p:cNvSpPr/>
          <p:nvPr/>
        </p:nvSpPr>
        <p:spPr>
          <a:xfrm>
            <a:off x="4167959" y="364808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748805D-FC9B-4115-8B75-437CD065F239}"/>
              </a:ext>
            </a:extLst>
          </p:cNvPr>
          <p:cNvSpPr txBox="1"/>
          <p:nvPr/>
        </p:nvSpPr>
        <p:spPr>
          <a:xfrm>
            <a:off x="4104896" y="3627069"/>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8" name="Rectangle: Rounded Corners 27">
            <a:extLst>
              <a:ext uri="{FF2B5EF4-FFF2-40B4-BE49-F238E27FC236}">
                <a16:creationId xmlns:a16="http://schemas.microsoft.com/office/drawing/2014/main" id="{10B1D76F-7DB5-4CAC-A012-CCA45CD47A79}"/>
              </a:ext>
            </a:extLst>
          </p:cNvPr>
          <p:cNvSpPr/>
          <p:nvPr/>
        </p:nvSpPr>
        <p:spPr>
          <a:xfrm>
            <a:off x="546031" y="39942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5C0888-15EE-4C5F-B7B0-383481F9430C}"/>
              </a:ext>
            </a:extLst>
          </p:cNvPr>
          <p:cNvSpPr txBox="1"/>
          <p:nvPr/>
        </p:nvSpPr>
        <p:spPr>
          <a:xfrm>
            <a:off x="482968" y="397323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0" name="Rectangle: Rounded Corners 29">
            <a:extLst>
              <a:ext uri="{FF2B5EF4-FFF2-40B4-BE49-F238E27FC236}">
                <a16:creationId xmlns:a16="http://schemas.microsoft.com/office/drawing/2014/main" id="{A23C9CB5-A5E3-4B91-AC4E-3289CE0C7F2E}"/>
              </a:ext>
            </a:extLst>
          </p:cNvPr>
          <p:cNvSpPr/>
          <p:nvPr/>
        </p:nvSpPr>
        <p:spPr>
          <a:xfrm>
            <a:off x="1757611" y="39942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045207-2E1B-4BCB-9396-DFD6577D6E60}"/>
              </a:ext>
            </a:extLst>
          </p:cNvPr>
          <p:cNvSpPr txBox="1"/>
          <p:nvPr/>
        </p:nvSpPr>
        <p:spPr>
          <a:xfrm>
            <a:off x="1694548" y="3973237"/>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2" name="Rectangle: Rounded Corners 31">
            <a:extLst>
              <a:ext uri="{FF2B5EF4-FFF2-40B4-BE49-F238E27FC236}">
                <a16:creationId xmlns:a16="http://schemas.microsoft.com/office/drawing/2014/main" id="{D1B5EC31-4655-44E7-99E9-E855F1CB6F3E}"/>
              </a:ext>
            </a:extLst>
          </p:cNvPr>
          <p:cNvSpPr/>
          <p:nvPr/>
        </p:nvSpPr>
        <p:spPr>
          <a:xfrm>
            <a:off x="2980621" y="39942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D335378-46A9-4E00-902F-7B7E72683A39}"/>
              </a:ext>
            </a:extLst>
          </p:cNvPr>
          <p:cNvSpPr txBox="1"/>
          <p:nvPr/>
        </p:nvSpPr>
        <p:spPr>
          <a:xfrm>
            <a:off x="2917558" y="3973237"/>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34" name="Rectangle: Rounded Corners 33">
            <a:extLst>
              <a:ext uri="{FF2B5EF4-FFF2-40B4-BE49-F238E27FC236}">
                <a16:creationId xmlns:a16="http://schemas.microsoft.com/office/drawing/2014/main" id="{C309BF12-F00C-4C4E-AB5B-23080D0587C1}"/>
              </a:ext>
            </a:extLst>
          </p:cNvPr>
          <p:cNvSpPr/>
          <p:nvPr/>
        </p:nvSpPr>
        <p:spPr>
          <a:xfrm>
            <a:off x="4184581" y="39980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314BC1F-D7FE-40EF-BB9D-3184007AB18F}"/>
              </a:ext>
            </a:extLst>
          </p:cNvPr>
          <p:cNvSpPr txBox="1"/>
          <p:nvPr/>
        </p:nvSpPr>
        <p:spPr>
          <a:xfrm>
            <a:off x="4121518" y="3977047"/>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36" name="Straight Connector 35">
            <a:extLst>
              <a:ext uri="{FF2B5EF4-FFF2-40B4-BE49-F238E27FC236}">
                <a16:creationId xmlns:a16="http://schemas.microsoft.com/office/drawing/2014/main" id="{54929F18-F7E0-464E-9ACC-C62E823E94D7}"/>
              </a:ext>
            </a:extLst>
          </p:cNvPr>
          <p:cNvCxnSpPr>
            <a:cxnSpLocks/>
          </p:cNvCxnSpPr>
          <p:nvPr/>
        </p:nvCxnSpPr>
        <p:spPr>
          <a:xfrm>
            <a:off x="393356" y="4348331"/>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6023157-EDBD-4EBB-80FD-E08EC0B6E4B5}"/>
              </a:ext>
            </a:extLst>
          </p:cNvPr>
          <p:cNvSpPr/>
          <p:nvPr/>
        </p:nvSpPr>
        <p:spPr>
          <a:xfrm>
            <a:off x="2988241" y="45039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8645086-995D-4D8C-A938-26BA44AD6162}"/>
              </a:ext>
            </a:extLst>
          </p:cNvPr>
          <p:cNvSpPr txBox="1"/>
          <p:nvPr/>
        </p:nvSpPr>
        <p:spPr>
          <a:xfrm>
            <a:off x="2925178" y="4482916"/>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9" name="Rectangle: Rounded Corners 38">
            <a:extLst>
              <a:ext uri="{FF2B5EF4-FFF2-40B4-BE49-F238E27FC236}">
                <a16:creationId xmlns:a16="http://schemas.microsoft.com/office/drawing/2014/main" id="{CF37C81F-DEF8-4B7A-90A5-EF87DBD3D027}"/>
              </a:ext>
            </a:extLst>
          </p:cNvPr>
          <p:cNvSpPr/>
          <p:nvPr/>
        </p:nvSpPr>
        <p:spPr>
          <a:xfrm>
            <a:off x="1769041" y="44963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6BA8A5D-AC44-4D4E-8157-5DD3EF05A637}"/>
              </a:ext>
            </a:extLst>
          </p:cNvPr>
          <p:cNvSpPr txBox="1"/>
          <p:nvPr/>
        </p:nvSpPr>
        <p:spPr>
          <a:xfrm>
            <a:off x="1705978" y="4475296"/>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1" name="Rectangle: Rounded Corners 40">
            <a:extLst>
              <a:ext uri="{FF2B5EF4-FFF2-40B4-BE49-F238E27FC236}">
                <a16:creationId xmlns:a16="http://schemas.microsoft.com/office/drawing/2014/main" id="{3D5946F8-A9FC-4D47-A055-01E83F03B4EC}"/>
              </a:ext>
            </a:extLst>
          </p:cNvPr>
          <p:cNvSpPr/>
          <p:nvPr/>
        </p:nvSpPr>
        <p:spPr>
          <a:xfrm>
            <a:off x="4203631" y="45077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F1F796A-7F9D-42F5-A046-742394067F5A}"/>
              </a:ext>
            </a:extLst>
          </p:cNvPr>
          <p:cNvSpPr txBox="1"/>
          <p:nvPr/>
        </p:nvSpPr>
        <p:spPr>
          <a:xfrm>
            <a:off x="4140568" y="4486726"/>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43" name="Arrow: Right 42">
            <a:extLst>
              <a:ext uri="{FF2B5EF4-FFF2-40B4-BE49-F238E27FC236}">
                <a16:creationId xmlns:a16="http://schemas.microsoft.com/office/drawing/2014/main" id="{D3F73D4D-479F-4D15-98D0-E12D7B44E4C0}"/>
              </a:ext>
            </a:extLst>
          </p:cNvPr>
          <p:cNvSpPr/>
          <p:nvPr/>
        </p:nvSpPr>
        <p:spPr>
          <a:xfrm rot="14603558">
            <a:off x="6963095" y="1204757"/>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6271EC7-9B50-4758-80F6-E1912A6A56E9}"/>
              </a:ext>
            </a:extLst>
          </p:cNvPr>
          <p:cNvSpPr/>
          <p:nvPr/>
        </p:nvSpPr>
        <p:spPr>
          <a:xfrm>
            <a:off x="5552754" y="17517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A2D4907-BB96-413D-92F7-21691E844C72}"/>
              </a:ext>
            </a:extLst>
          </p:cNvPr>
          <p:cNvSpPr txBox="1"/>
          <p:nvPr/>
        </p:nvSpPr>
        <p:spPr>
          <a:xfrm>
            <a:off x="5489691" y="1730744"/>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88" name="TextBox 87">
            <a:extLst>
              <a:ext uri="{FF2B5EF4-FFF2-40B4-BE49-F238E27FC236}">
                <a16:creationId xmlns:a16="http://schemas.microsoft.com/office/drawing/2014/main" id="{518569E8-AB7D-4482-AD82-9B41FC874CAF}"/>
              </a:ext>
            </a:extLst>
          </p:cNvPr>
          <p:cNvSpPr txBox="1"/>
          <p:nvPr/>
        </p:nvSpPr>
        <p:spPr>
          <a:xfrm>
            <a:off x="5277805" y="1240026"/>
            <a:ext cx="861070" cy="369332"/>
          </a:xfrm>
          <a:prstGeom prst="rect">
            <a:avLst/>
          </a:prstGeom>
          <a:noFill/>
        </p:spPr>
        <p:txBody>
          <a:bodyPr wrap="none" rtlCol="0">
            <a:spAutoFit/>
          </a:bodyPr>
          <a:lstStyle/>
          <a:p>
            <a:r>
              <a:rPr lang="en-US" dirty="0">
                <a:solidFill>
                  <a:srgbClr val="00B050"/>
                </a:solidFill>
              </a:rPr>
              <a:t>Groups</a:t>
            </a:r>
          </a:p>
        </p:txBody>
      </p:sp>
      <p:pic>
        <p:nvPicPr>
          <p:cNvPr id="91" name="Picture 90">
            <a:extLst>
              <a:ext uri="{FF2B5EF4-FFF2-40B4-BE49-F238E27FC236}">
                <a16:creationId xmlns:a16="http://schemas.microsoft.com/office/drawing/2014/main" id="{3B719264-02A6-417C-BBB8-E8FB77A5DF77}"/>
              </a:ext>
            </a:extLst>
          </p:cNvPr>
          <p:cNvPicPr>
            <a:picLocks noChangeAspect="1"/>
          </p:cNvPicPr>
          <p:nvPr/>
        </p:nvPicPr>
        <p:blipFill>
          <a:blip r:embed="rId3"/>
          <a:stretch>
            <a:fillRect/>
          </a:stretch>
        </p:blipFill>
        <p:spPr>
          <a:xfrm>
            <a:off x="7436856" y="150725"/>
            <a:ext cx="4527871" cy="6601768"/>
          </a:xfrm>
          <a:prstGeom prst="rect">
            <a:avLst/>
          </a:prstGeom>
        </p:spPr>
      </p:pic>
      <p:sp>
        <p:nvSpPr>
          <p:cNvPr id="92" name="TextBox 91">
            <a:extLst>
              <a:ext uri="{FF2B5EF4-FFF2-40B4-BE49-F238E27FC236}">
                <a16:creationId xmlns:a16="http://schemas.microsoft.com/office/drawing/2014/main" id="{C0A0DA2E-4905-47FC-B8A5-6854F8BE255A}"/>
              </a:ext>
            </a:extLst>
          </p:cNvPr>
          <p:cNvSpPr txBox="1"/>
          <p:nvPr/>
        </p:nvSpPr>
        <p:spPr>
          <a:xfrm>
            <a:off x="0" y="0"/>
            <a:ext cx="5104282" cy="461665"/>
          </a:xfrm>
          <a:prstGeom prst="rect">
            <a:avLst/>
          </a:prstGeom>
          <a:noFill/>
        </p:spPr>
        <p:txBody>
          <a:bodyPr wrap="none" rtlCol="0">
            <a:spAutoFit/>
          </a:bodyPr>
          <a:lstStyle/>
          <a:p>
            <a:r>
              <a:rPr lang="en-US" sz="2400" dirty="0"/>
              <a:t>GreenQQ UI (Multi-</a:t>
            </a:r>
            <a:r>
              <a:rPr lang="en-US" sz="2400" dirty="0" err="1"/>
              <a:t>generationalFamily</a:t>
            </a:r>
            <a:r>
              <a:rPr lang="en-US" sz="2400" dirty="0"/>
              <a:t>)</a:t>
            </a:r>
          </a:p>
        </p:txBody>
      </p:sp>
      <p:sp>
        <p:nvSpPr>
          <p:cNvPr id="93" name="Rectangle 92">
            <a:extLst>
              <a:ext uri="{FF2B5EF4-FFF2-40B4-BE49-F238E27FC236}">
                <a16:creationId xmlns:a16="http://schemas.microsoft.com/office/drawing/2014/main" id="{0507E420-6F72-48E0-B520-BCFB9D2F4FA2}"/>
              </a:ext>
            </a:extLst>
          </p:cNvPr>
          <p:cNvSpPr/>
          <p:nvPr/>
        </p:nvSpPr>
        <p:spPr>
          <a:xfrm>
            <a:off x="7620742" y="280628"/>
            <a:ext cx="1523258" cy="1715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BB8B7138-E7B6-4D77-8C29-0BCAC9908C26}"/>
              </a:ext>
            </a:extLst>
          </p:cNvPr>
          <p:cNvSpPr txBox="1"/>
          <p:nvPr/>
        </p:nvSpPr>
        <p:spPr>
          <a:xfrm>
            <a:off x="477465" y="1764505"/>
            <a:ext cx="1250731" cy="246221"/>
          </a:xfrm>
          <a:prstGeom prst="rect">
            <a:avLst/>
          </a:prstGeom>
          <a:noFill/>
        </p:spPr>
        <p:txBody>
          <a:bodyPr wrap="square" rtlCol="0">
            <a:spAutoFit/>
          </a:bodyPr>
          <a:lstStyle/>
          <a:p>
            <a:r>
              <a:rPr lang="en-US" sz="1000" dirty="0"/>
              <a:t>ISRAEL HAGEN MUL</a:t>
            </a:r>
          </a:p>
        </p:txBody>
      </p:sp>
      <p:sp>
        <p:nvSpPr>
          <p:cNvPr id="96" name="Rectangle: Rounded Corners 95">
            <a:extLst>
              <a:ext uri="{FF2B5EF4-FFF2-40B4-BE49-F238E27FC236}">
                <a16:creationId xmlns:a16="http://schemas.microsoft.com/office/drawing/2014/main" id="{34574EC2-8182-4FF6-988F-43AA8E5CCA13}"/>
              </a:ext>
            </a:extLst>
          </p:cNvPr>
          <p:cNvSpPr/>
          <p:nvPr/>
        </p:nvSpPr>
        <p:spPr>
          <a:xfrm>
            <a:off x="540528" y="17855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DDB6436-A5A3-4FF7-B320-C5A36658573C}"/>
              </a:ext>
            </a:extLst>
          </p:cNvPr>
          <p:cNvSpPr txBox="1"/>
          <p:nvPr/>
        </p:nvSpPr>
        <p:spPr>
          <a:xfrm>
            <a:off x="477465" y="3291851"/>
            <a:ext cx="1250731" cy="246221"/>
          </a:xfrm>
          <a:prstGeom prst="rect">
            <a:avLst/>
          </a:prstGeom>
          <a:noFill/>
        </p:spPr>
        <p:txBody>
          <a:bodyPr wrap="square" rtlCol="0">
            <a:spAutoFit/>
          </a:bodyPr>
          <a:lstStyle/>
          <a:p>
            <a:r>
              <a:rPr lang="en-US" sz="1000" dirty="0"/>
              <a:t>ISRAEL HAGEN MUL</a:t>
            </a:r>
          </a:p>
        </p:txBody>
      </p:sp>
      <p:sp>
        <p:nvSpPr>
          <p:cNvPr id="101" name="Rectangle 100">
            <a:extLst>
              <a:ext uri="{FF2B5EF4-FFF2-40B4-BE49-F238E27FC236}">
                <a16:creationId xmlns:a16="http://schemas.microsoft.com/office/drawing/2014/main" id="{5886DE22-8FB6-4CE6-8038-F47F6C7CCAD9}"/>
              </a:ext>
            </a:extLst>
          </p:cNvPr>
          <p:cNvSpPr/>
          <p:nvPr/>
        </p:nvSpPr>
        <p:spPr>
          <a:xfrm>
            <a:off x="546703" y="332528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Rounded Corners 101">
            <a:extLst>
              <a:ext uri="{FF2B5EF4-FFF2-40B4-BE49-F238E27FC236}">
                <a16:creationId xmlns:a16="http://schemas.microsoft.com/office/drawing/2014/main" id="{20741700-6F1B-44D2-B1DC-B5A2CF7521EB}"/>
              </a:ext>
            </a:extLst>
          </p:cNvPr>
          <p:cNvSpPr/>
          <p:nvPr/>
        </p:nvSpPr>
        <p:spPr>
          <a:xfrm>
            <a:off x="540528" y="33128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B49E812-4917-47C1-A1D4-4FF8012BD895}"/>
              </a:ext>
            </a:extLst>
          </p:cNvPr>
          <p:cNvSpPr txBox="1"/>
          <p:nvPr/>
        </p:nvSpPr>
        <p:spPr>
          <a:xfrm>
            <a:off x="489189" y="4469187"/>
            <a:ext cx="1250731" cy="246221"/>
          </a:xfrm>
          <a:prstGeom prst="rect">
            <a:avLst/>
          </a:prstGeom>
          <a:noFill/>
        </p:spPr>
        <p:txBody>
          <a:bodyPr wrap="square" rtlCol="0">
            <a:spAutoFit/>
          </a:bodyPr>
          <a:lstStyle/>
          <a:p>
            <a:r>
              <a:rPr lang="en-US" sz="1000" dirty="0"/>
              <a:t>ISRAEL HAGEN MUL</a:t>
            </a:r>
          </a:p>
        </p:txBody>
      </p:sp>
      <p:sp>
        <p:nvSpPr>
          <p:cNvPr id="104" name="Rectangle 103">
            <a:extLst>
              <a:ext uri="{FF2B5EF4-FFF2-40B4-BE49-F238E27FC236}">
                <a16:creationId xmlns:a16="http://schemas.microsoft.com/office/drawing/2014/main" id="{56F4B372-24DB-4DE9-AB7F-99FA00FD0B0A}"/>
              </a:ext>
            </a:extLst>
          </p:cNvPr>
          <p:cNvSpPr/>
          <p:nvPr/>
        </p:nvSpPr>
        <p:spPr>
          <a:xfrm>
            <a:off x="558427" y="450261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Rounded Corners 104">
            <a:extLst>
              <a:ext uri="{FF2B5EF4-FFF2-40B4-BE49-F238E27FC236}">
                <a16:creationId xmlns:a16="http://schemas.microsoft.com/office/drawing/2014/main" id="{342DE1DE-C8F3-44EB-A37E-8DB161C8DEAB}"/>
              </a:ext>
            </a:extLst>
          </p:cNvPr>
          <p:cNvSpPr/>
          <p:nvPr/>
        </p:nvSpPr>
        <p:spPr>
          <a:xfrm>
            <a:off x="552252" y="44902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422816A2-77B0-47D1-AFF9-B409549ED9AE}"/>
              </a:ext>
            </a:extLst>
          </p:cNvPr>
          <p:cNvSpPr/>
          <p:nvPr/>
        </p:nvSpPr>
        <p:spPr>
          <a:xfrm>
            <a:off x="2252199" y="20030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1FA32FBE-461A-493A-867B-4251DAFEA41B}"/>
              </a:ext>
            </a:extLst>
          </p:cNvPr>
          <p:cNvSpPr txBox="1"/>
          <p:nvPr/>
        </p:nvSpPr>
        <p:spPr>
          <a:xfrm>
            <a:off x="2189136" y="1982026"/>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12" name="Rectangle: Rounded Corners 111">
            <a:extLst>
              <a:ext uri="{FF2B5EF4-FFF2-40B4-BE49-F238E27FC236}">
                <a16:creationId xmlns:a16="http://schemas.microsoft.com/office/drawing/2014/main" id="{C04FD8FE-A0F4-403D-B18B-BBB8B21ECA36}"/>
              </a:ext>
            </a:extLst>
          </p:cNvPr>
          <p:cNvSpPr/>
          <p:nvPr/>
        </p:nvSpPr>
        <p:spPr>
          <a:xfrm>
            <a:off x="1533111" y="22156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E82E9A2D-A8DD-484D-8569-FF59275877EB}"/>
              </a:ext>
            </a:extLst>
          </p:cNvPr>
          <p:cNvSpPr txBox="1"/>
          <p:nvPr/>
        </p:nvSpPr>
        <p:spPr>
          <a:xfrm>
            <a:off x="1470048" y="2194632"/>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sp>
        <p:nvSpPr>
          <p:cNvPr id="114" name="Rectangle: Rounded Corners 113">
            <a:extLst>
              <a:ext uri="{FF2B5EF4-FFF2-40B4-BE49-F238E27FC236}">
                <a16:creationId xmlns:a16="http://schemas.microsoft.com/office/drawing/2014/main" id="{4EF47D41-806A-4280-BDF0-3BA52487154F}"/>
              </a:ext>
            </a:extLst>
          </p:cNvPr>
          <p:cNvSpPr/>
          <p:nvPr/>
        </p:nvSpPr>
        <p:spPr>
          <a:xfrm>
            <a:off x="2736194" y="22157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D4D476AF-B6A3-4965-A723-35E2B7AB851C}"/>
              </a:ext>
            </a:extLst>
          </p:cNvPr>
          <p:cNvSpPr txBox="1"/>
          <p:nvPr/>
        </p:nvSpPr>
        <p:spPr>
          <a:xfrm>
            <a:off x="2673131" y="2194717"/>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16" name="Rectangle: Rounded Corners 115">
            <a:extLst>
              <a:ext uri="{FF2B5EF4-FFF2-40B4-BE49-F238E27FC236}">
                <a16:creationId xmlns:a16="http://schemas.microsoft.com/office/drawing/2014/main" id="{46878A7C-5BE8-407F-B639-5B88004DAF84}"/>
              </a:ext>
            </a:extLst>
          </p:cNvPr>
          <p:cNvSpPr/>
          <p:nvPr/>
        </p:nvSpPr>
        <p:spPr>
          <a:xfrm>
            <a:off x="1997010" y="24182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9DA151F-82AA-472F-B04C-E572304BDA8B}"/>
              </a:ext>
            </a:extLst>
          </p:cNvPr>
          <p:cNvSpPr txBox="1"/>
          <p:nvPr/>
        </p:nvSpPr>
        <p:spPr>
          <a:xfrm>
            <a:off x="1933947" y="2397274"/>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sp>
        <p:nvSpPr>
          <p:cNvPr id="118" name="Rectangle: Rounded Corners 117">
            <a:extLst>
              <a:ext uri="{FF2B5EF4-FFF2-40B4-BE49-F238E27FC236}">
                <a16:creationId xmlns:a16="http://schemas.microsoft.com/office/drawing/2014/main" id="{04A54FB7-A9CA-45DC-A70B-46688AF730F5}"/>
              </a:ext>
            </a:extLst>
          </p:cNvPr>
          <p:cNvSpPr/>
          <p:nvPr/>
        </p:nvSpPr>
        <p:spPr>
          <a:xfrm>
            <a:off x="3200093" y="241837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9D000E89-7720-48CB-9549-12BB3AEC39BD}"/>
              </a:ext>
            </a:extLst>
          </p:cNvPr>
          <p:cNvSpPr txBox="1"/>
          <p:nvPr/>
        </p:nvSpPr>
        <p:spPr>
          <a:xfrm>
            <a:off x="3137030" y="2397359"/>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20" name="TextBox 119">
            <a:extLst>
              <a:ext uri="{FF2B5EF4-FFF2-40B4-BE49-F238E27FC236}">
                <a16:creationId xmlns:a16="http://schemas.microsoft.com/office/drawing/2014/main" id="{83A1C3E5-981F-4040-B903-81401B44C939}"/>
              </a:ext>
            </a:extLst>
          </p:cNvPr>
          <p:cNvSpPr txBox="1"/>
          <p:nvPr/>
        </p:nvSpPr>
        <p:spPr>
          <a:xfrm>
            <a:off x="3034602" y="2451800"/>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619640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B6EBD77C-B297-482E-AF98-5E6BBCF0104F}"/>
              </a:ext>
            </a:extLst>
          </p:cNvPr>
          <p:cNvSpPr/>
          <p:nvPr/>
        </p:nvSpPr>
        <p:spPr>
          <a:xfrm>
            <a:off x="2000365" y="2829572"/>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C6E8111B-5D11-4140-B36E-14FEAE794EA7}"/>
              </a:ext>
            </a:extLst>
          </p:cNvPr>
          <p:cNvSpPr txBox="1"/>
          <p:nvPr/>
        </p:nvSpPr>
        <p:spPr>
          <a:xfrm>
            <a:off x="1931127" y="2796140"/>
            <a:ext cx="1250731" cy="246221"/>
          </a:xfrm>
          <a:prstGeom prst="rect">
            <a:avLst/>
          </a:prstGeom>
          <a:noFill/>
        </p:spPr>
        <p:txBody>
          <a:bodyPr wrap="square" rtlCol="0">
            <a:spAutoFit/>
          </a:bodyPr>
          <a:lstStyle/>
          <a:p>
            <a:r>
              <a:rPr lang="en-US" sz="1000" dirty="0"/>
              <a:t>G.W. Shriver</a:t>
            </a:r>
          </a:p>
        </p:txBody>
      </p:sp>
      <p:sp>
        <p:nvSpPr>
          <p:cNvPr id="82" name="Rectangle 81">
            <a:extLst>
              <a:ext uri="{FF2B5EF4-FFF2-40B4-BE49-F238E27FC236}">
                <a16:creationId xmlns:a16="http://schemas.microsoft.com/office/drawing/2014/main" id="{FB6C96E2-E9CB-45FF-AF00-FC7EB0B4FA94}"/>
              </a:ext>
            </a:extLst>
          </p:cNvPr>
          <p:cNvSpPr/>
          <p:nvPr/>
        </p:nvSpPr>
        <p:spPr>
          <a:xfrm>
            <a:off x="1998690" y="3028864"/>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F8C1A212-B1E2-4FC3-8132-13FA7DCBB16A}"/>
              </a:ext>
            </a:extLst>
          </p:cNvPr>
          <p:cNvSpPr txBox="1"/>
          <p:nvPr/>
        </p:nvSpPr>
        <p:spPr>
          <a:xfrm>
            <a:off x="1929452" y="2995432"/>
            <a:ext cx="1250731" cy="246221"/>
          </a:xfrm>
          <a:prstGeom prst="rect">
            <a:avLst/>
          </a:prstGeom>
          <a:noFill/>
        </p:spPr>
        <p:txBody>
          <a:bodyPr wrap="square" rtlCol="0">
            <a:spAutoFit/>
          </a:bodyPr>
          <a:lstStyle/>
          <a:p>
            <a:r>
              <a:rPr lang="en-US" sz="1000" dirty="0"/>
              <a:t>Lydia Ann Shipley</a:t>
            </a:r>
          </a:p>
        </p:txBody>
      </p:sp>
      <p:sp>
        <p:nvSpPr>
          <p:cNvPr id="79" name="Rectangle 78">
            <a:extLst>
              <a:ext uri="{FF2B5EF4-FFF2-40B4-BE49-F238E27FC236}">
                <a16:creationId xmlns:a16="http://schemas.microsoft.com/office/drawing/2014/main" id="{50079D5B-162A-4675-830A-589F88582FC5}"/>
              </a:ext>
            </a:extLst>
          </p:cNvPr>
          <p:cNvSpPr/>
          <p:nvPr/>
        </p:nvSpPr>
        <p:spPr>
          <a:xfrm>
            <a:off x="1544839" y="241423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DBC55C50-2340-4631-9CC2-87F582B23C07}"/>
              </a:ext>
            </a:extLst>
          </p:cNvPr>
          <p:cNvSpPr txBox="1"/>
          <p:nvPr/>
        </p:nvSpPr>
        <p:spPr>
          <a:xfrm>
            <a:off x="1475601" y="2380806"/>
            <a:ext cx="1250731" cy="246221"/>
          </a:xfrm>
          <a:prstGeom prst="rect">
            <a:avLst/>
          </a:prstGeom>
          <a:noFill/>
        </p:spPr>
        <p:txBody>
          <a:bodyPr wrap="square" rtlCol="0">
            <a:spAutoFit/>
          </a:bodyPr>
          <a:lstStyle/>
          <a:p>
            <a:r>
              <a:rPr lang="en-US" sz="1000" dirty="0"/>
              <a:t>Louise Jane </a:t>
            </a:r>
            <a:r>
              <a:rPr lang="en-US" sz="1000" dirty="0" err="1"/>
              <a:t>Mullinix</a:t>
            </a:r>
            <a:endParaRPr lang="en-US" sz="1000" dirty="0"/>
          </a:p>
        </p:txBody>
      </p:sp>
      <p:sp>
        <p:nvSpPr>
          <p:cNvPr id="74" name="Rectangle 73">
            <a:extLst>
              <a:ext uri="{FF2B5EF4-FFF2-40B4-BE49-F238E27FC236}">
                <a16:creationId xmlns:a16="http://schemas.microsoft.com/office/drawing/2014/main" id="{196555DD-1BE1-4106-ACE3-47B1D110CAC1}"/>
              </a:ext>
            </a:extLst>
          </p:cNvPr>
          <p:cNvSpPr/>
          <p:nvPr/>
        </p:nvSpPr>
        <p:spPr>
          <a:xfrm>
            <a:off x="1050795" y="2000577"/>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D58389E8-2892-4836-A717-805053801AF4}"/>
              </a:ext>
            </a:extLst>
          </p:cNvPr>
          <p:cNvSpPr txBox="1"/>
          <p:nvPr/>
        </p:nvSpPr>
        <p:spPr>
          <a:xfrm>
            <a:off x="981557" y="1967145"/>
            <a:ext cx="1250731" cy="246221"/>
          </a:xfrm>
          <a:prstGeom prst="rect">
            <a:avLst/>
          </a:prstGeom>
          <a:noFill/>
        </p:spPr>
        <p:txBody>
          <a:bodyPr wrap="square" rtlCol="0">
            <a:spAutoFit/>
          </a:bodyPr>
          <a:lstStyle/>
          <a:p>
            <a:r>
              <a:rPr lang="en-US" sz="1000" dirty="0"/>
              <a:t>Nathaniel </a:t>
            </a:r>
            <a:r>
              <a:rPr lang="en-US" sz="1000" dirty="0" err="1"/>
              <a:t>Mullinix</a:t>
            </a:r>
            <a:endParaRPr lang="en-US" sz="1000" dirty="0"/>
          </a:p>
        </p:txBody>
      </p:sp>
      <p:sp>
        <p:nvSpPr>
          <p:cNvPr id="72" name="Rectangle 71">
            <a:extLst>
              <a:ext uri="{FF2B5EF4-FFF2-40B4-BE49-F238E27FC236}">
                <a16:creationId xmlns:a16="http://schemas.microsoft.com/office/drawing/2014/main" id="{03A79665-D93A-4834-8839-DD4C3AA2F71A}"/>
              </a:ext>
            </a:extLst>
          </p:cNvPr>
          <p:cNvSpPr/>
          <p:nvPr/>
        </p:nvSpPr>
        <p:spPr>
          <a:xfrm>
            <a:off x="5550782" y="1727593"/>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CDFBC11-24AA-4673-8135-F33F3969929D}"/>
              </a:ext>
            </a:extLst>
          </p:cNvPr>
          <p:cNvSpPr/>
          <p:nvPr/>
        </p:nvSpPr>
        <p:spPr>
          <a:xfrm>
            <a:off x="546703" y="179793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F369886-8464-4977-818D-310E3D06AE8B}"/>
              </a:ext>
            </a:extLst>
          </p:cNvPr>
          <p:cNvSpPr txBox="1"/>
          <p:nvPr/>
        </p:nvSpPr>
        <p:spPr>
          <a:xfrm>
            <a:off x="465742" y="1049392"/>
            <a:ext cx="1250731" cy="246221"/>
          </a:xfrm>
          <a:prstGeom prst="rect">
            <a:avLst/>
          </a:prstGeom>
          <a:noFill/>
        </p:spPr>
        <p:txBody>
          <a:bodyPr wrap="square" rtlCol="0">
            <a:spAutoFit/>
          </a:bodyPr>
          <a:lstStyle/>
          <a:p>
            <a:r>
              <a:rPr lang="en-US" sz="1000" dirty="0"/>
              <a:t>ISRAEL HAGEN MUL</a:t>
            </a:r>
          </a:p>
        </p:txBody>
      </p:sp>
      <p:sp>
        <p:nvSpPr>
          <p:cNvPr id="3" name="Rectangle 2">
            <a:extLst>
              <a:ext uri="{FF2B5EF4-FFF2-40B4-BE49-F238E27FC236}">
                <a16:creationId xmlns:a16="http://schemas.microsoft.com/office/drawing/2014/main" id="{828AAA09-BBB5-4369-9864-BD88B0437058}"/>
              </a:ext>
            </a:extLst>
          </p:cNvPr>
          <p:cNvSpPr/>
          <p:nvPr/>
        </p:nvSpPr>
        <p:spPr>
          <a:xfrm>
            <a:off x="534980" y="108282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EDF51BD-DA2B-484A-8C91-0B8C5B874D10}"/>
              </a:ext>
            </a:extLst>
          </p:cNvPr>
          <p:cNvSpPr/>
          <p:nvPr/>
        </p:nvSpPr>
        <p:spPr>
          <a:xfrm>
            <a:off x="533452" y="12716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3140F5-BD19-4521-ACC2-524A3932965C}"/>
              </a:ext>
            </a:extLst>
          </p:cNvPr>
          <p:cNvSpPr txBox="1"/>
          <p:nvPr/>
        </p:nvSpPr>
        <p:spPr>
          <a:xfrm>
            <a:off x="470389" y="125058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9" name="Straight Connector 8">
            <a:extLst>
              <a:ext uri="{FF2B5EF4-FFF2-40B4-BE49-F238E27FC236}">
                <a16:creationId xmlns:a16="http://schemas.microsoft.com/office/drawing/2014/main" id="{93D942D7-08C3-4D70-87D3-A3C98E6F6E8D}"/>
              </a:ext>
            </a:extLst>
          </p:cNvPr>
          <p:cNvCxnSpPr>
            <a:cxnSpLocks/>
          </p:cNvCxnSpPr>
          <p:nvPr/>
        </p:nvCxnSpPr>
        <p:spPr>
          <a:xfrm>
            <a:off x="343116" y="377851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A7AE463-0827-4546-B75F-9258B48D6968}"/>
              </a:ext>
            </a:extLst>
          </p:cNvPr>
          <p:cNvSpPr/>
          <p:nvPr/>
        </p:nvSpPr>
        <p:spPr>
          <a:xfrm>
            <a:off x="1049116" y="219388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249C23-C7E1-49E0-A21A-98673ABD1775}"/>
              </a:ext>
            </a:extLst>
          </p:cNvPr>
          <p:cNvSpPr txBox="1"/>
          <p:nvPr/>
        </p:nvSpPr>
        <p:spPr>
          <a:xfrm>
            <a:off x="986053" y="2172862"/>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cxnSp>
        <p:nvCxnSpPr>
          <p:cNvPr id="14" name="Straight Connector 13">
            <a:extLst>
              <a:ext uri="{FF2B5EF4-FFF2-40B4-BE49-F238E27FC236}">
                <a16:creationId xmlns:a16="http://schemas.microsoft.com/office/drawing/2014/main" id="{88CCCFA9-DDC5-4D44-8D6B-A915F0E8B8F6}"/>
              </a:ext>
            </a:extLst>
          </p:cNvPr>
          <p:cNvCxnSpPr>
            <a:cxnSpLocks/>
          </p:cNvCxnSpPr>
          <p:nvPr/>
        </p:nvCxnSpPr>
        <p:spPr>
          <a:xfrm>
            <a:off x="345543" y="160635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F1B033-37E9-42B7-907C-0A27688F0894}"/>
              </a:ext>
            </a:extLst>
          </p:cNvPr>
          <p:cNvCxnSpPr>
            <a:cxnSpLocks/>
          </p:cNvCxnSpPr>
          <p:nvPr/>
        </p:nvCxnSpPr>
        <p:spPr>
          <a:xfrm>
            <a:off x="356384" y="6206659"/>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9F7E8F2D-943C-407C-9D55-2D15C245AC19}"/>
              </a:ext>
            </a:extLst>
          </p:cNvPr>
          <p:cNvSpPr/>
          <p:nvPr/>
        </p:nvSpPr>
        <p:spPr>
          <a:xfrm>
            <a:off x="528805" y="10704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F7695D8-FD0B-46A8-82EE-E56FA2FF5C1E}"/>
              </a:ext>
            </a:extLst>
          </p:cNvPr>
          <p:cNvSpPr/>
          <p:nvPr/>
        </p:nvSpPr>
        <p:spPr>
          <a:xfrm>
            <a:off x="544649" y="445561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3CC715-B599-40A7-A793-29218F3529F0}"/>
              </a:ext>
            </a:extLst>
          </p:cNvPr>
          <p:cNvSpPr txBox="1"/>
          <p:nvPr/>
        </p:nvSpPr>
        <p:spPr>
          <a:xfrm>
            <a:off x="493016" y="4434591"/>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2" name="Rectangle: Rounded Corners 21">
            <a:extLst>
              <a:ext uri="{FF2B5EF4-FFF2-40B4-BE49-F238E27FC236}">
                <a16:creationId xmlns:a16="http://schemas.microsoft.com/office/drawing/2014/main" id="{5922C690-2ADF-4308-8234-10D890D6EFB6}"/>
              </a:ext>
            </a:extLst>
          </p:cNvPr>
          <p:cNvSpPr/>
          <p:nvPr/>
        </p:nvSpPr>
        <p:spPr>
          <a:xfrm>
            <a:off x="1756229" y="44419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F4C21E9-827E-4755-8E68-1A91EAE0552B}"/>
              </a:ext>
            </a:extLst>
          </p:cNvPr>
          <p:cNvSpPr txBox="1"/>
          <p:nvPr/>
        </p:nvSpPr>
        <p:spPr>
          <a:xfrm>
            <a:off x="1693166" y="4420893"/>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4" name="Rectangle: Rounded Corners 23">
            <a:extLst>
              <a:ext uri="{FF2B5EF4-FFF2-40B4-BE49-F238E27FC236}">
                <a16:creationId xmlns:a16="http://schemas.microsoft.com/office/drawing/2014/main" id="{34020FB7-B584-4E60-BBF9-C7458F3C7B81}"/>
              </a:ext>
            </a:extLst>
          </p:cNvPr>
          <p:cNvSpPr/>
          <p:nvPr/>
        </p:nvSpPr>
        <p:spPr>
          <a:xfrm>
            <a:off x="2967809" y="44419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F98AC71-143E-4C7C-905E-8EB79FC9D8F8}"/>
              </a:ext>
            </a:extLst>
          </p:cNvPr>
          <p:cNvSpPr txBox="1"/>
          <p:nvPr/>
        </p:nvSpPr>
        <p:spPr>
          <a:xfrm>
            <a:off x="2904746" y="4420893"/>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26" name="Rectangle: Rounded Corners 25">
            <a:extLst>
              <a:ext uri="{FF2B5EF4-FFF2-40B4-BE49-F238E27FC236}">
                <a16:creationId xmlns:a16="http://schemas.microsoft.com/office/drawing/2014/main" id="{E0C3EE3D-0AE8-4F60-844D-218EF6C2D931}"/>
              </a:ext>
            </a:extLst>
          </p:cNvPr>
          <p:cNvSpPr/>
          <p:nvPr/>
        </p:nvSpPr>
        <p:spPr>
          <a:xfrm>
            <a:off x="4167959" y="44419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748805D-FC9B-4115-8B75-437CD065F239}"/>
              </a:ext>
            </a:extLst>
          </p:cNvPr>
          <p:cNvSpPr txBox="1"/>
          <p:nvPr/>
        </p:nvSpPr>
        <p:spPr>
          <a:xfrm>
            <a:off x="4104896" y="4420893"/>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28" name="Rectangle: Rounded Corners 27">
            <a:extLst>
              <a:ext uri="{FF2B5EF4-FFF2-40B4-BE49-F238E27FC236}">
                <a16:creationId xmlns:a16="http://schemas.microsoft.com/office/drawing/2014/main" id="{10B1D76F-7DB5-4CAC-A012-CCA45CD47A79}"/>
              </a:ext>
            </a:extLst>
          </p:cNvPr>
          <p:cNvSpPr/>
          <p:nvPr/>
        </p:nvSpPr>
        <p:spPr>
          <a:xfrm>
            <a:off x="546031" y="47880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5C0888-15EE-4C5F-B7B0-383481F9430C}"/>
              </a:ext>
            </a:extLst>
          </p:cNvPr>
          <p:cNvSpPr txBox="1"/>
          <p:nvPr/>
        </p:nvSpPr>
        <p:spPr>
          <a:xfrm>
            <a:off x="482968" y="4767061"/>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0" name="Rectangle: Rounded Corners 29">
            <a:extLst>
              <a:ext uri="{FF2B5EF4-FFF2-40B4-BE49-F238E27FC236}">
                <a16:creationId xmlns:a16="http://schemas.microsoft.com/office/drawing/2014/main" id="{A23C9CB5-A5E3-4B91-AC4E-3289CE0C7F2E}"/>
              </a:ext>
            </a:extLst>
          </p:cNvPr>
          <p:cNvSpPr/>
          <p:nvPr/>
        </p:nvSpPr>
        <p:spPr>
          <a:xfrm>
            <a:off x="1757611" y="47880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045207-2E1B-4BCB-9396-DFD6577D6E60}"/>
              </a:ext>
            </a:extLst>
          </p:cNvPr>
          <p:cNvSpPr txBox="1"/>
          <p:nvPr/>
        </p:nvSpPr>
        <p:spPr>
          <a:xfrm>
            <a:off x="1694548" y="4767061"/>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2" name="Rectangle: Rounded Corners 31">
            <a:extLst>
              <a:ext uri="{FF2B5EF4-FFF2-40B4-BE49-F238E27FC236}">
                <a16:creationId xmlns:a16="http://schemas.microsoft.com/office/drawing/2014/main" id="{D1B5EC31-4655-44E7-99E9-E855F1CB6F3E}"/>
              </a:ext>
            </a:extLst>
          </p:cNvPr>
          <p:cNvSpPr/>
          <p:nvPr/>
        </p:nvSpPr>
        <p:spPr>
          <a:xfrm>
            <a:off x="2980621" y="47880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D335378-46A9-4E00-902F-7B7E72683A39}"/>
              </a:ext>
            </a:extLst>
          </p:cNvPr>
          <p:cNvSpPr txBox="1"/>
          <p:nvPr/>
        </p:nvSpPr>
        <p:spPr>
          <a:xfrm>
            <a:off x="2917558" y="4767061"/>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34" name="Rectangle: Rounded Corners 33">
            <a:extLst>
              <a:ext uri="{FF2B5EF4-FFF2-40B4-BE49-F238E27FC236}">
                <a16:creationId xmlns:a16="http://schemas.microsoft.com/office/drawing/2014/main" id="{C309BF12-F00C-4C4E-AB5B-23080D0587C1}"/>
              </a:ext>
            </a:extLst>
          </p:cNvPr>
          <p:cNvSpPr/>
          <p:nvPr/>
        </p:nvSpPr>
        <p:spPr>
          <a:xfrm>
            <a:off x="4184581" y="47918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314BC1F-D7FE-40EF-BB9D-3184007AB18F}"/>
              </a:ext>
            </a:extLst>
          </p:cNvPr>
          <p:cNvSpPr txBox="1"/>
          <p:nvPr/>
        </p:nvSpPr>
        <p:spPr>
          <a:xfrm>
            <a:off x="4121518" y="4770871"/>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36" name="Straight Connector 35">
            <a:extLst>
              <a:ext uri="{FF2B5EF4-FFF2-40B4-BE49-F238E27FC236}">
                <a16:creationId xmlns:a16="http://schemas.microsoft.com/office/drawing/2014/main" id="{54929F18-F7E0-464E-9ACC-C62E823E94D7}"/>
              </a:ext>
            </a:extLst>
          </p:cNvPr>
          <p:cNvCxnSpPr>
            <a:cxnSpLocks/>
          </p:cNvCxnSpPr>
          <p:nvPr/>
        </p:nvCxnSpPr>
        <p:spPr>
          <a:xfrm>
            <a:off x="393356" y="5142155"/>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6023157-EDBD-4EBB-80FD-E08EC0B6E4B5}"/>
              </a:ext>
            </a:extLst>
          </p:cNvPr>
          <p:cNvSpPr/>
          <p:nvPr/>
        </p:nvSpPr>
        <p:spPr>
          <a:xfrm>
            <a:off x="2988241" y="52977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8645086-995D-4D8C-A938-26BA44AD6162}"/>
              </a:ext>
            </a:extLst>
          </p:cNvPr>
          <p:cNvSpPr txBox="1"/>
          <p:nvPr/>
        </p:nvSpPr>
        <p:spPr>
          <a:xfrm>
            <a:off x="2925178" y="5276740"/>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39" name="Rectangle: Rounded Corners 38">
            <a:extLst>
              <a:ext uri="{FF2B5EF4-FFF2-40B4-BE49-F238E27FC236}">
                <a16:creationId xmlns:a16="http://schemas.microsoft.com/office/drawing/2014/main" id="{CF37C81F-DEF8-4B7A-90A5-EF87DBD3D027}"/>
              </a:ext>
            </a:extLst>
          </p:cNvPr>
          <p:cNvSpPr/>
          <p:nvPr/>
        </p:nvSpPr>
        <p:spPr>
          <a:xfrm>
            <a:off x="1769041" y="529014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6BA8A5D-AC44-4D4E-8157-5DD3EF05A637}"/>
              </a:ext>
            </a:extLst>
          </p:cNvPr>
          <p:cNvSpPr txBox="1"/>
          <p:nvPr/>
        </p:nvSpPr>
        <p:spPr>
          <a:xfrm>
            <a:off x="1705978" y="5269120"/>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1" name="Rectangle: Rounded Corners 40">
            <a:extLst>
              <a:ext uri="{FF2B5EF4-FFF2-40B4-BE49-F238E27FC236}">
                <a16:creationId xmlns:a16="http://schemas.microsoft.com/office/drawing/2014/main" id="{3D5946F8-A9FC-4D47-A055-01E83F03B4EC}"/>
              </a:ext>
            </a:extLst>
          </p:cNvPr>
          <p:cNvSpPr/>
          <p:nvPr/>
        </p:nvSpPr>
        <p:spPr>
          <a:xfrm>
            <a:off x="4203631" y="530157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F1F796A-7F9D-42F5-A046-742394067F5A}"/>
              </a:ext>
            </a:extLst>
          </p:cNvPr>
          <p:cNvSpPr txBox="1"/>
          <p:nvPr/>
        </p:nvSpPr>
        <p:spPr>
          <a:xfrm>
            <a:off x="4140568" y="5280550"/>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43" name="Arrow: Right 42">
            <a:extLst>
              <a:ext uri="{FF2B5EF4-FFF2-40B4-BE49-F238E27FC236}">
                <a16:creationId xmlns:a16="http://schemas.microsoft.com/office/drawing/2014/main" id="{D3F73D4D-479F-4D15-98D0-E12D7B44E4C0}"/>
              </a:ext>
            </a:extLst>
          </p:cNvPr>
          <p:cNvSpPr/>
          <p:nvPr/>
        </p:nvSpPr>
        <p:spPr>
          <a:xfrm rot="14603558">
            <a:off x="6963095" y="2581379"/>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6271EC7-9B50-4758-80F6-E1912A6A56E9}"/>
              </a:ext>
            </a:extLst>
          </p:cNvPr>
          <p:cNvSpPr/>
          <p:nvPr/>
        </p:nvSpPr>
        <p:spPr>
          <a:xfrm>
            <a:off x="5552754" y="191253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A2D4907-BB96-413D-92F7-21691E844C72}"/>
              </a:ext>
            </a:extLst>
          </p:cNvPr>
          <p:cNvSpPr txBox="1"/>
          <p:nvPr/>
        </p:nvSpPr>
        <p:spPr>
          <a:xfrm>
            <a:off x="5489691" y="1891517"/>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pic>
        <p:nvPicPr>
          <p:cNvPr id="91" name="Picture 90">
            <a:extLst>
              <a:ext uri="{FF2B5EF4-FFF2-40B4-BE49-F238E27FC236}">
                <a16:creationId xmlns:a16="http://schemas.microsoft.com/office/drawing/2014/main" id="{3B719264-02A6-417C-BBB8-E8FB77A5DF77}"/>
              </a:ext>
            </a:extLst>
          </p:cNvPr>
          <p:cNvPicPr>
            <a:picLocks noChangeAspect="1"/>
          </p:cNvPicPr>
          <p:nvPr/>
        </p:nvPicPr>
        <p:blipFill>
          <a:blip r:embed="rId3"/>
          <a:stretch>
            <a:fillRect/>
          </a:stretch>
        </p:blipFill>
        <p:spPr>
          <a:xfrm>
            <a:off x="7436856" y="150725"/>
            <a:ext cx="4527871" cy="6601768"/>
          </a:xfrm>
          <a:prstGeom prst="rect">
            <a:avLst/>
          </a:prstGeom>
        </p:spPr>
      </p:pic>
      <p:sp>
        <p:nvSpPr>
          <p:cNvPr id="92" name="TextBox 91">
            <a:extLst>
              <a:ext uri="{FF2B5EF4-FFF2-40B4-BE49-F238E27FC236}">
                <a16:creationId xmlns:a16="http://schemas.microsoft.com/office/drawing/2014/main" id="{C0A0DA2E-4905-47FC-B8A5-6854F8BE255A}"/>
              </a:ext>
            </a:extLst>
          </p:cNvPr>
          <p:cNvSpPr txBox="1"/>
          <p:nvPr/>
        </p:nvSpPr>
        <p:spPr>
          <a:xfrm>
            <a:off x="0" y="0"/>
            <a:ext cx="5104282" cy="461665"/>
          </a:xfrm>
          <a:prstGeom prst="rect">
            <a:avLst/>
          </a:prstGeom>
          <a:noFill/>
        </p:spPr>
        <p:txBody>
          <a:bodyPr wrap="none" rtlCol="0">
            <a:spAutoFit/>
          </a:bodyPr>
          <a:lstStyle/>
          <a:p>
            <a:r>
              <a:rPr lang="en-US" sz="2400" dirty="0"/>
              <a:t>GreenQQ UI (Multi-</a:t>
            </a:r>
            <a:r>
              <a:rPr lang="en-US" sz="2400" dirty="0" err="1"/>
              <a:t>generationalFamily</a:t>
            </a:r>
            <a:r>
              <a:rPr lang="en-US" sz="2400" dirty="0"/>
              <a:t>)</a:t>
            </a:r>
          </a:p>
        </p:txBody>
      </p:sp>
      <p:sp>
        <p:nvSpPr>
          <p:cNvPr id="93" name="Rectangle 92">
            <a:extLst>
              <a:ext uri="{FF2B5EF4-FFF2-40B4-BE49-F238E27FC236}">
                <a16:creationId xmlns:a16="http://schemas.microsoft.com/office/drawing/2014/main" id="{0507E420-6F72-48E0-B520-BCFB9D2F4FA2}"/>
              </a:ext>
            </a:extLst>
          </p:cNvPr>
          <p:cNvSpPr/>
          <p:nvPr/>
        </p:nvSpPr>
        <p:spPr>
          <a:xfrm>
            <a:off x="7620742" y="280628"/>
            <a:ext cx="1523258" cy="17154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BB8B7138-E7B6-4D77-8C29-0BCAC9908C26}"/>
              </a:ext>
            </a:extLst>
          </p:cNvPr>
          <p:cNvSpPr txBox="1"/>
          <p:nvPr/>
        </p:nvSpPr>
        <p:spPr>
          <a:xfrm>
            <a:off x="477465" y="1764505"/>
            <a:ext cx="1250731" cy="246221"/>
          </a:xfrm>
          <a:prstGeom prst="rect">
            <a:avLst/>
          </a:prstGeom>
          <a:noFill/>
        </p:spPr>
        <p:txBody>
          <a:bodyPr wrap="square" rtlCol="0">
            <a:spAutoFit/>
          </a:bodyPr>
          <a:lstStyle/>
          <a:p>
            <a:r>
              <a:rPr lang="en-US" sz="1000" dirty="0"/>
              <a:t>ISRAEL HAGEN MUL</a:t>
            </a:r>
          </a:p>
        </p:txBody>
      </p:sp>
      <p:sp>
        <p:nvSpPr>
          <p:cNvPr id="96" name="Rectangle: Rounded Corners 95">
            <a:extLst>
              <a:ext uri="{FF2B5EF4-FFF2-40B4-BE49-F238E27FC236}">
                <a16:creationId xmlns:a16="http://schemas.microsoft.com/office/drawing/2014/main" id="{34574EC2-8182-4FF6-988F-43AA8E5CCA13}"/>
              </a:ext>
            </a:extLst>
          </p:cNvPr>
          <p:cNvSpPr/>
          <p:nvPr/>
        </p:nvSpPr>
        <p:spPr>
          <a:xfrm>
            <a:off x="540528" y="178552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DDB6436-A5A3-4FF7-B320-C5A36658573C}"/>
              </a:ext>
            </a:extLst>
          </p:cNvPr>
          <p:cNvSpPr txBox="1"/>
          <p:nvPr/>
        </p:nvSpPr>
        <p:spPr>
          <a:xfrm>
            <a:off x="477465" y="4085675"/>
            <a:ext cx="1250731" cy="246221"/>
          </a:xfrm>
          <a:prstGeom prst="rect">
            <a:avLst/>
          </a:prstGeom>
          <a:noFill/>
        </p:spPr>
        <p:txBody>
          <a:bodyPr wrap="square" rtlCol="0">
            <a:spAutoFit/>
          </a:bodyPr>
          <a:lstStyle/>
          <a:p>
            <a:r>
              <a:rPr lang="en-US" sz="1000" dirty="0"/>
              <a:t>ISRAEL HAGEN MUL</a:t>
            </a:r>
          </a:p>
        </p:txBody>
      </p:sp>
      <p:sp>
        <p:nvSpPr>
          <p:cNvPr id="101" name="Rectangle 100">
            <a:extLst>
              <a:ext uri="{FF2B5EF4-FFF2-40B4-BE49-F238E27FC236}">
                <a16:creationId xmlns:a16="http://schemas.microsoft.com/office/drawing/2014/main" id="{5886DE22-8FB6-4CE6-8038-F47F6C7CCAD9}"/>
              </a:ext>
            </a:extLst>
          </p:cNvPr>
          <p:cNvSpPr/>
          <p:nvPr/>
        </p:nvSpPr>
        <p:spPr>
          <a:xfrm>
            <a:off x="546703" y="411910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Rounded Corners 101">
            <a:extLst>
              <a:ext uri="{FF2B5EF4-FFF2-40B4-BE49-F238E27FC236}">
                <a16:creationId xmlns:a16="http://schemas.microsoft.com/office/drawing/2014/main" id="{20741700-6F1B-44D2-B1DC-B5A2CF7521EB}"/>
              </a:ext>
            </a:extLst>
          </p:cNvPr>
          <p:cNvSpPr/>
          <p:nvPr/>
        </p:nvSpPr>
        <p:spPr>
          <a:xfrm>
            <a:off x="540528" y="410669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B49E812-4917-47C1-A1D4-4FF8012BD895}"/>
              </a:ext>
            </a:extLst>
          </p:cNvPr>
          <p:cNvSpPr txBox="1"/>
          <p:nvPr/>
        </p:nvSpPr>
        <p:spPr>
          <a:xfrm>
            <a:off x="489189" y="5263011"/>
            <a:ext cx="1250731" cy="246221"/>
          </a:xfrm>
          <a:prstGeom prst="rect">
            <a:avLst/>
          </a:prstGeom>
          <a:noFill/>
        </p:spPr>
        <p:txBody>
          <a:bodyPr wrap="square" rtlCol="0">
            <a:spAutoFit/>
          </a:bodyPr>
          <a:lstStyle/>
          <a:p>
            <a:r>
              <a:rPr lang="en-US" sz="1000" dirty="0"/>
              <a:t>ISRAEL HAGEN MUL</a:t>
            </a:r>
          </a:p>
        </p:txBody>
      </p:sp>
      <p:sp>
        <p:nvSpPr>
          <p:cNvPr id="104" name="Rectangle 103">
            <a:extLst>
              <a:ext uri="{FF2B5EF4-FFF2-40B4-BE49-F238E27FC236}">
                <a16:creationId xmlns:a16="http://schemas.microsoft.com/office/drawing/2014/main" id="{56F4B372-24DB-4DE9-AB7F-99FA00FD0B0A}"/>
              </a:ext>
            </a:extLst>
          </p:cNvPr>
          <p:cNvSpPr/>
          <p:nvPr/>
        </p:nvSpPr>
        <p:spPr>
          <a:xfrm>
            <a:off x="558427" y="529644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Rounded Corners 104">
            <a:extLst>
              <a:ext uri="{FF2B5EF4-FFF2-40B4-BE49-F238E27FC236}">
                <a16:creationId xmlns:a16="http://schemas.microsoft.com/office/drawing/2014/main" id="{342DE1DE-C8F3-44EB-A37E-8DB161C8DEAB}"/>
              </a:ext>
            </a:extLst>
          </p:cNvPr>
          <p:cNvSpPr/>
          <p:nvPr/>
        </p:nvSpPr>
        <p:spPr>
          <a:xfrm>
            <a:off x="552252" y="528403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C04FD8FE-A0F4-403D-B18B-BBB8B21ECA36}"/>
              </a:ext>
            </a:extLst>
          </p:cNvPr>
          <p:cNvSpPr/>
          <p:nvPr/>
        </p:nvSpPr>
        <p:spPr>
          <a:xfrm>
            <a:off x="1533111" y="26075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E82E9A2D-A8DD-484D-8569-FF59275877EB}"/>
              </a:ext>
            </a:extLst>
          </p:cNvPr>
          <p:cNvSpPr txBox="1"/>
          <p:nvPr/>
        </p:nvSpPr>
        <p:spPr>
          <a:xfrm>
            <a:off x="1470048" y="2586522"/>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sp>
        <p:nvSpPr>
          <p:cNvPr id="116" name="Rectangle: Rounded Corners 115">
            <a:extLst>
              <a:ext uri="{FF2B5EF4-FFF2-40B4-BE49-F238E27FC236}">
                <a16:creationId xmlns:a16="http://schemas.microsoft.com/office/drawing/2014/main" id="{46878A7C-5BE8-407F-B639-5B88004DAF84}"/>
              </a:ext>
            </a:extLst>
          </p:cNvPr>
          <p:cNvSpPr/>
          <p:nvPr/>
        </p:nvSpPr>
        <p:spPr>
          <a:xfrm>
            <a:off x="1997010" y="321211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C9DA151F-82AA-472F-B04C-E572304BDA8B}"/>
              </a:ext>
            </a:extLst>
          </p:cNvPr>
          <p:cNvSpPr txBox="1"/>
          <p:nvPr/>
        </p:nvSpPr>
        <p:spPr>
          <a:xfrm>
            <a:off x="1933947" y="3191098"/>
            <a:ext cx="1250731" cy="246221"/>
          </a:xfrm>
          <a:prstGeom prst="rect">
            <a:avLst/>
          </a:prstGeom>
          <a:noFill/>
        </p:spPr>
        <p:txBody>
          <a:bodyPr wrap="square" rtlCol="0">
            <a:spAutoFit/>
          </a:bodyPr>
          <a:lstStyle/>
          <a:p>
            <a:r>
              <a:rPr lang="en-US" sz="1000" dirty="0">
                <a:solidFill>
                  <a:schemeClr val="bg1">
                    <a:lumMod val="75000"/>
                  </a:schemeClr>
                </a:solidFill>
              </a:rPr>
              <a:t>CHILD_GEN1</a:t>
            </a:r>
          </a:p>
        </p:txBody>
      </p:sp>
      <p:sp>
        <p:nvSpPr>
          <p:cNvPr id="120" name="TextBox 119">
            <a:extLst>
              <a:ext uri="{FF2B5EF4-FFF2-40B4-BE49-F238E27FC236}">
                <a16:creationId xmlns:a16="http://schemas.microsoft.com/office/drawing/2014/main" id="{83A1C3E5-981F-4040-B903-81401B44C939}"/>
              </a:ext>
            </a:extLst>
          </p:cNvPr>
          <p:cNvSpPr txBox="1"/>
          <p:nvPr/>
        </p:nvSpPr>
        <p:spPr>
          <a:xfrm>
            <a:off x="2562325" y="3245624"/>
            <a:ext cx="343364" cy="369332"/>
          </a:xfrm>
          <a:prstGeom prst="rect">
            <a:avLst/>
          </a:prstGeom>
          <a:noFill/>
        </p:spPr>
        <p:txBody>
          <a:bodyPr wrap="none" rtlCol="0">
            <a:spAutoFit/>
          </a:bodyPr>
          <a:lstStyle/>
          <a:p>
            <a:r>
              <a:rPr lang="en-US" dirty="0"/>
              <a:t>…</a:t>
            </a:r>
          </a:p>
        </p:txBody>
      </p:sp>
      <p:sp>
        <p:nvSpPr>
          <p:cNvPr id="67" name="TextBox 66">
            <a:extLst>
              <a:ext uri="{FF2B5EF4-FFF2-40B4-BE49-F238E27FC236}">
                <a16:creationId xmlns:a16="http://schemas.microsoft.com/office/drawing/2014/main" id="{50913313-F336-4DE2-8FCA-0516385BC0CD}"/>
              </a:ext>
            </a:extLst>
          </p:cNvPr>
          <p:cNvSpPr txBox="1"/>
          <p:nvPr/>
        </p:nvSpPr>
        <p:spPr>
          <a:xfrm rot="16200000">
            <a:off x="-163540" y="4390985"/>
            <a:ext cx="696409" cy="369332"/>
          </a:xfrm>
          <a:prstGeom prst="rect">
            <a:avLst/>
          </a:prstGeom>
          <a:noFill/>
        </p:spPr>
        <p:txBody>
          <a:bodyPr wrap="none" rtlCol="0">
            <a:spAutoFit/>
          </a:bodyPr>
          <a:lstStyle/>
          <a:p>
            <a:r>
              <a:rPr lang="en-US" dirty="0">
                <a:solidFill>
                  <a:srgbClr val="00B050"/>
                </a:solidFill>
              </a:rPr>
              <a:t>Vitals</a:t>
            </a:r>
          </a:p>
        </p:txBody>
      </p:sp>
      <p:sp>
        <p:nvSpPr>
          <p:cNvPr id="68" name="TextBox 67">
            <a:extLst>
              <a:ext uri="{FF2B5EF4-FFF2-40B4-BE49-F238E27FC236}">
                <a16:creationId xmlns:a16="http://schemas.microsoft.com/office/drawing/2014/main" id="{0BFF0EDA-6285-45D8-A6E8-367586E27DF7}"/>
              </a:ext>
            </a:extLst>
          </p:cNvPr>
          <p:cNvSpPr txBox="1"/>
          <p:nvPr/>
        </p:nvSpPr>
        <p:spPr>
          <a:xfrm rot="16200000">
            <a:off x="-290785" y="5452833"/>
            <a:ext cx="950901" cy="369332"/>
          </a:xfrm>
          <a:prstGeom prst="rect">
            <a:avLst/>
          </a:prstGeom>
          <a:noFill/>
        </p:spPr>
        <p:txBody>
          <a:bodyPr wrap="none" rtlCol="0">
            <a:spAutoFit/>
          </a:bodyPr>
          <a:lstStyle/>
          <a:p>
            <a:r>
              <a:rPr lang="en-US" dirty="0">
                <a:solidFill>
                  <a:srgbClr val="00B050"/>
                </a:solidFill>
              </a:rPr>
              <a:t>Spouses</a:t>
            </a:r>
          </a:p>
        </p:txBody>
      </p:sp>
      <p:sp>
        <p:nvSpPr>
          <p:cNvPr id="69" name="TextBox 68">
            <a:extLst>
              <a:ext uri="{FF2B5EF4-FFF2-40B4-BE49-F238E27FC236}">
                <a16:creationId xmlns:a16="http://schemas.microsoft.com/office/drawing/2014/main" id="{D4086EB5-B418-486D-A877-5FC5EDB6485B}"/>
              </a:ext>
            </a:extLst>
          </p:cNvPr>
          <p:cNvSpPr txBox="1"/>
          <p:nvPr/>
        </p:nvSpPr>
        <p:spPr>
          <a:xfrm rot="16200000">
            <a:off x="-413416" y="2543602"/>
            <a:ext cx="1196161" cy="369332"/>
          </a:xfrm>
          <a:prstGeom prst="rect">
            <a:avLst/>
          </a:prstGeom>
          <a:noFill/>
        </p:spPr>
        <p:txBody>
          <a:bodyPr wrap="none" rtlCol="0">
            <a:spAutoFit/>
          </a:bodyPr>
          <a:lstStyle/>
          <a:p>
            <a:r>
              <a:rPr lang="en-US" dirty="0">
                <a:solidFill>
                  <a:srgbClr val="00B050"/>
                </a:solidFill>
              </a:rPr>
              <a:t>Household</a:t>
            </a:r>
          </a:p>
        </p:txBody>
      </p:sp>
      <p:sp>
        <p:nvSpPr>
          <p:cNvPr id="71" name="TextBox 70">
            <a:extLst>
              <a:ext uri="{FF2B5EF4-FFF2-40B4-BE49-F238E27FC236}">
                <a16:creationId xmlns:a16="http://schemas.microsoft.com/office/drawing/2014/main" id="{34246280-993B-4C6F-8EFD-FEB71A5DE4FF}"/>
              </a:ext>
            </a:extLst>
          </p:cNvPr>
          <p:cNvSpPr txBox="1"/>
          <p:nvPr/>
        </p:nvSpPr>
        <p:spPr>
          <a:xfrm>
            <a:off x="5481544" y="1694161"/>
            <a:ext cx="1250731" cy="246221"/>
          </a:xfrm>
          <a:prstGeom prst="rect">
            <a:avLst/>
          </a:prstGeom>
          <a:noFill/>
        </p:spPr>
        <p:txBody>
          <a:bodyPr wrap="square" rtlCol="0">
            <a:spAutoFit/>
          </a:bodyPr>
          <a:lstStyle/>
          <a:p>
            <a:r>
              <a:rPr lang="en-US" sz="1000" dirty="0"/>
              <a:t>ISRAEL HAGEN MUL</a:t>
            </a:r>
          </a:p>
        </p:txBody>
      </p:sp>
      <p:sp>
        <p:nvSpPr>
          <p:cNvPr id="73" name="Rectangle: Rounded Corners 72">
            <a:extLst>
              <a:ext uri="{FF2B5EF4-FFF2-40B4-BE49-F238E27FC236}">
                <a16:creationId xmlns:a16="http://schemas.microsoft.com/office/drawing/2014/main" id="{654C5E7B-EFE5-4052-8197-2A0E8E0553F0}"/>
              </a:ext>
            </a:extLst>
          </p:cNvPr>
          <p:cNvSpPr/>
          <p:nvPr/>
        </p:nvSpPr>
        <p:spPr>
          <a:xfrm>
            <a:off x="5544607" y="17151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DC9331B8-4720-416B-A5DC-D29B854FDBBC}"/>
              </a:ext>
            </a:extLst>
          </p:cNvPr>
          <p:cNvSpPr/>
          <p:nvPr/>
        </p:nvSpPr>
        <p:spPr>
          <a:xfrm>
            <a:off x="1044620" y="19881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E5B00BF-C247-4777-A2AC-9C39D1FDF477}"/>
              </a:ext>
            </a:extLst>
          </p:cNvPr>
          <p:cNvSpPr/>
          <p:nvPr/>
        </p:nvSpPr>
        <p:spPr>
          <a:xfrm>
            <a:off x="7965737" y="826590"/>
            <a:ext cx="947152" cy="11795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BBA03327-C63F-4C6B-98C9-D3702BE1C41D}"/>
              </a:ext>
            </a:extLst>
          </p:cNvPr>
          <p:cNvSpPr/>
          <p:nvPr/>
        </p:nvSpPr>
        <p:spPr>
          <a:xfrm>
            <a:off x="1538664" y="240182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FD76A1-837F-4DD9-9EEA-49BA0EA7BBE4}"/>
              </a:ext>
            </a:extLst>
          </p:cNvPr>
          <p:cNvSpPr/>
          <p:nvPr/>
        </p:nvSpPr>
        <p:spPr>
          <a:xfrm>
            <a:off x="8309056" y="1521606"/>
            <a:ext cx="855042" cy="11627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Rounded Corners 83">
            <a:extLst>
              <a:ext uri="{FF2B5EF4-FFF2-40B4-BE49-F238E27FC236}">
                <a16:creationId xmlns:a16="http://schemas.microsoft.com/office/drawing/2014/main" id="{81DAC985-2D52-494D-A65A-402F52C8C969}"/>
              </a:ext>
            </a:extLst>
          </p:cNvPr>
          <p:cNvSpPr/>
          <p:nvPr/>
        </p:nvSpPr>
        <p:spPr>
          <a:xfrm>
            <a:off x="1992515" y="30164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1C92787-64A2-441D-8309-2239D70A6BC9}"/>
              </a:ext>
            </a:extLst>
          </p:cNvPr>
          <p:cNvSpPr/>
          <p:nvPr/>
        </p:nvSpPr>
        <p:spPr>
          <a:xfrm>
            <a:off x="8632277" y="2668796"/>
            <a:ext cx="752883" cy="12464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Rounded Corners 96">
            <a:extLst>
              <a:ext uri="{FF2B5EF4-FFF2-40B4-BE49-F238E27FC236}">
                <a16:creationId xmlns:a16="http://schemas.microsoft.com/office/drawing/2014/main" id="{EA5C4DAF-CB71-4E75-B321-92FD49453E8C}"/>
              </a:ext>
            </a:extLst>
          </p:cNvPr>
          <p:cNvSpPr/>
          <p:nvPr/>
        </p:nvSpPr>
        <p:spPr>
          <a:xfrm>
            <a:off x="1994190" y="28171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8DFAE24-1204-43D7-AA21-9951137D4BFF}"/>
              </a:ext>
            </a:extLst>
          </p:cNvPr>
          <p:cNvSpPr/>
          <p:nvPr/>
        </p:nvSpPr>
        <p:spPr>
          <a:xfrm>
            <a:off x="8644000" y="1715878"/>
            <a:ext cx="520097" cy="11292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4046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F56D-C8A9-469B-B3F1-7CD910449A51}"/>
              </a:ext>
            </a:extLst>
          </p:cNvPr>
          <p:cNvSpPr>
            <a:spLocks noGrp="1"/>
          </p:cNvSpPr>
          <p:nvPr>
            <p:ph type="title"/>
          </p:nvPr>
        </p:nvSpPr>
        <p:spPr/>
        <p:txBody>
          <a:bodyPr/>
          <a:lstStyle/>
          <a:p>
            <a:pPr algn="ctr"/>
            <a:r>
              <a:rPr lang="en-US" dirty="0"/>
              <a:t>GreenQQ Active Learning Paradigm</a:t>
            </a:r>
          </a:p>
        </p:txBody>
      </p:sp>
      <p:sp>
        <p:nvSpPr>
          <p:cNvPr id="3" name="Content Placeholder 2">
            <a:extLst>
              <a:ext uri="{FF2B5EF4-FFF2-40B4-BE49-F238E27FC236}">
                <a16:creationId xmlns:a16="http://schemas.microsoft.com/office/drawing/2014/main" id="{4CBAAC4F-B99C-4E77-A5B2-8E2CE1724168}"/>
              </a:ext>
            </a:extLst>
          </p:cNvPr>
          <p:cNvSpPr>
            <a:spLocks noGrp="1"/>
          </p:cNvSpPr>
          <p:nvPr>
            <p:ph idx="1"/>
          </p:nvPr>
        </p:nvSpPr>
        <p:spPr/>
        <p:txBody>
          <a:bodyPr>
            <a:normAutofit lnSpcReduction="10000"/>
          </a:bodyPr>
          <a:lstStyle/>
          <a:p>
            <a:r>
              <a:rPr lang="en-US" dirty="0"/>
              <a:t>… by-example training</a:t>
            </a:r>
          </a:p>
          <a:p>
            <a:pPr lvl="1"/>
            <a:r>
              <a:rPr lang="en-US" dirty="0"/>
              <a:t>… like labeling training data (but proper </a:t>
            </a:r>
            <a:r>
              <a:rPr lang="en-US" dirty="0" err="1"/>
              <a:t>SearchPhrases</a:t>
            </a:r>
            <a:r>
              <a:rPr lang="en-US" dirty="0"/>
              <a:t> must be obtained too)</a:t>
            </a:r>
          </a:p>
          <a:p>
            <a:pPr lvl="1"/>
            <a:r>
              <a:rPr lang="en-US" dirty="0"/>
              <a:t>… one-shot learning (supported by format variants)</a:t>
            </a:r>
          </a:p>
          <a:p>
            <a:r>
              <a:rPr lang="en-US" dirty="0"/>
              <a:t>… a follow-on active learning component</a:t>
            </a:r>
          </a:p>
          <a:p>
            <a:pPr lvl="1"/>
            <a:r>
              <a:rPr lang="en-US" dirty="0"/>
              <a:t>… missing heads (i.e., identification of all persons for eternal-salvation reasons, the objective is to get them all, and then also as much info about each within a reasonable time) with active learning</a:t>
            </a:r>
          </a:p>
          <a:p>
            <a:pPr lvl="2"/>
            <a:r>
              <a:rPr lang="en-US" dirty="0"/>
              <a:t>… user receives feedback about labeling and suggestions for needed EXAMPLEs</a:t>
            </a:r>
          </a:p>
          <a:p>
            <a:pPr lvl="2"/>
            <a:r>
              <a:rPr lang="en-US" dirty="0"/>
              <a:t>… “learning algorithm queries the user to label a new data point” … the watch-word in the community for active learning</a:t>
            </a:r>
          </a:p>
          <a:p>
            <a:pPr lvl="2"/>
            <a:r>
              <a:rPr lang="en-US" dirty="0"/>
              <a:t>… “pool-based sampling: system selects the most informative instances and queries the user” … to make the list of outstanding issues diminish most quickly, we should try to order the issues</a:t>
            </a:r>
          </a:p>
        </p:txBody>
      </p:sp>
    </p:spTree>
    <p:extLst>
      <p:ext uri="{BB962C8B-B14F-4D97-AF65-F5344CB8AC3E}">
        <p14:creationId xmlns:p14="http://schemas.microsoft.com/office/powerpoint/2010/main" val="968397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A599-6184-4376-A3D4-6533421C5A85}"/>
              </a:ext>
            </a:extLst>
          </p:cNvPr>
          <p:cNvSpPr>
            <a:spLocks noGrp="1"/>
          </p:cNvSpPr>
          <p:nvPr>
            <p:ph type="title"/>
          </p:nvPr>
        </p:nvSpPr>
        <p:spPr/>
        <p:txBody>
          <a:bodyPr/>
          <a:lstStyle/>
          <a:p>
            <a:pPr algn="ctr"/>
            <a:r>
              <a:rPr lang="en-US" dirty="0"/>
              <a:t>One-Shot Active Learning</a:t>
            </a:r>
          </a:p>
        </p:txBody>
      </p:sp>
      <p:sp>
        <p:nvSpPr>
          <p:cNvPr id="3" name="Content Placeholder 2">
            <a:extLst>
              <a:ext uri="{FF2B5EF4-FFF2-40B4-BE49-F238E27FC236}">
                <a16:creationId xmlns:a16="http://schemas.microsoft.com/office/drawing/2014/main" id="{A45EBA14-5E6D-43DC-B546-AADE3F58199F}"/>
              </a:ext>
            </a:extLst>
          </p:cNvPr>
          <p:cNvSpPr>
            <a:spLocks noGrp="1"/>
          </p:cNvSpPr>
          <p:nvPr>
            <p:ph idx="1"/>
          </p:nvPr>
        </p:nvSpPr>
        <p:spPr/>
        <p:txBody>
          <a:bodyPr/>
          <a:lstStyle/>
          <a:p>
            <a:r>
              <a:rPr lang="en-US" dirty="0"/>
              <a:t>… see unhighlighted absent Extracts (in page bootstrapping)</a:t>
            </a:r>
          </a:p>
          <a:p>
            <a:r>
              <a:rPr lang="en-US" dirty="0"/>
              <a:t>… see pages with statistical anomalies</a:t>
            </a:r>
          </a:p>
          <a:p>
            <a:r>
              <a:rPr lang="en-US" dirty="0"/>
              <a:t>… see missing record heads (missing persons)</a:t>
            </a:r>
          </a:p>
          <a:p>
            <a:r>
              <a:rPr lang="en-US" dirty="0"/>
              <a:t>… see </a:t>
            </a:r>
            <a:r>
              <a:rPr lang="en-US" dirty="0" err="1"/>
              <a:t>SearchPhrase</a:t>
            </a:r>
            <a:r>
              <a:rPr lang="en-US" dirty="0"/>
              <a:t> symbols with no Extract</a:t>
            </a:r>
          </a:p>
        </p:txBody>
      </p:sp>
    </p:spTree>
    <p:extLst>
      <p:ext uri="{BB962C8B-B14F-4D97-AF65-F5344CB8AC3E}">
        <p14:creationId xmlns:p14="http://schemas.microsoft.com/office/powerpoint/2010/main" val="20800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8ED1D3FE-CB29-4BBC-A32E-A7B05772BA26}"/>
              </a:ext>
            </a:extLst>
          </p:cNvPr>
          <p:cNvSpPr/>
          <p:nvPr/>
        </p:nvSpPr>
        <p:spPr>
          <a:xfrm>
            <a:off x="3001582" y="5991802"/>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97225EBA-038B-4502-8F6E-140081F1A42F}"/>
              </a:ext>
            </a:extLst>
          </p:cNvPr>
          <p:cNvSpPr/>
          <p:nvPr/>
        </p:nvSpPr>
        <p:spPr>
          <a:xfrm>
            <a:off x="2986261" y="57733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8A9EC815-D21A-4FF1-B13D-05E8BC9ED7E7}"/>
              </a:ext>
            </a:extLst>
          </p:cNvPr>
          <p:cNvSpPr/>
          <p:nvPr/>
        </p:nvSpPr>
        <p:spPr>
          <a:xfrm>
            <a:off x="4199011" y="5784968"/>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CE0B837D-2EF1-4106-B174-074D570BB961}"/>
              </a:ext>
            </a:extLst>
          </p:cNvPr>
          <p:cNvSpPr txBox="1"/>
          <p:nvPr/>
        </p:nvSpPr>
        <p:spPr>
          <a:xfrm>
            <a:off x="2901426" y="4674656"/>
            <a:ext cx="1250731" cy="246221"/>
          </a:xfrm>
          <a:prstGeom prst="rect">
            <a:avLst/>
          </a:prstGeom>
          <a:noFill/>
        </p:spPr>
        <p:txBody>
          <a:bodyPr wrap="square" rtlCol="0">
            <a:spAutoFit/>
          </a:bodyPr>
          <a:lstStyle/>
          <a:p>
            <a:r>
              <a:rPr lang="en-US" sz="1000" dirty="0"/>
              <a:t>9 April 1654</a:t>
            </a:r>
          </a:p>
        </p:txBody>
      </p:sp>
      <p:sp>
        <p:nvSpPr>
          <p:cNvPr id="126" name="Rectangle 125">
            <a:extLst>
              <a:ext uri="{FF2B5EF4-FFF2-40B4-BE49-F238E27FC236}">
                <a16:creationId xmlns:a16="http://schemas.microsoft.com/office/drawing/2014/main" id="{AE56292E-85BC-494C-9010-37B2AF56C84C}"/>
              </a:ext>
            </a:extLst>
          </p:cNvPr>
          <p:cNvSpPr/>
          <p:nvPr/>
        </p:nvSpPr>
        <p:spPr>
          <a:xfrm>
            <a:off x="2968925" y="4489576"/>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E11DAD2-3CC1-4EF1-AE66-8ECFAC38E13F}"/>
              </a:ext>
            </a:extLst>
          </p:cNvPr>
          <p:cNvSpPr txBox="1"/>
          <p:nvPr/>
        </p:nvSpPr>
        <p:spPr>
          <a:xfrm>
            <a:off x="0" y="0"/>
            <a:ext cx="3277949" cy="461665"/>
          </a:xfrm>
          <a:prstGeom prst="rect">
            <a:avLst/>
          </a:prstGeom>
          <a:noFill/>
        </p:spPr>
        <p:txBody>
          <a:bodyPr wrap="none" rtlCol="0">
            <a:spAutoFit/>
          </a:bodyPr>
          <a:lstStyle/>
          <a:p>
            <a:r>
              <a:rPr lang="en-US" sz="2400" dirty="0"/>
              <a:t>GreenQQ UI (Kilbarchan)</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66" name="Arrow: Right 65">
            <a:extLst>
              <a:ext uri="{FF2B5EF4-FFF2-40B4-BE49-F238E27FC236}">
                <a16:creationId xmlns:a16="http://schemas.microsoft.com/office/drawing/2014/main" id="{499309D9-F336-448D-9025-D48C11F6B4AB}"/>
              </a:ext>
            </a:extLst>
          </p:cNvPr>
          <p:cNvSpPr/>
          <p:nvPr/>
        </p:nvSpPr>
        <p:spPr>
          <a:xfrm rot="14603558">
            <a:off x="6305550" y="6182874"/>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1F20008-4BE8-4E21-9DF5-DDF1CBD11868}"/>
              </a:ext>
            </a:extLst>
          </p:cNvPr>
          <p:cNvSpPr/>
          <p:nvPr/>
        </p:nvSpPr>
        <p:spPr>
          <a:xfrm>
            <a:off x="7534493" y="3679371"/>
            <a:ext cx="604558" cy="10737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845213C3-5AB3-4CBA-99AB-832D49B48EED}"/>
              </a:ext>
            </a:extLst>
          </p:cNvPr>
          <p:cNvSpPr/>
          <p:nvPr/>
        </p:nvSpPr>
        <p:spPr>
          <a:xfrm>
            <a:off x="7532514" y="1587335"/>
            <a:ext cx="554582" cy="9896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446AD37-7D14-49D1-8512-22EEB41BB315}"/>
              </a:ext>
            </a:extLst>
          </p:cNvPr>
          <p:cNvSpPr/>
          <p:nvPr/>
        </p:nvSpPr>
        <p:spPr>
          <a:xfrm>
            <a:off x="7798226" y="2079172"/>
            <a:ext cx="866803" cy="97972"/>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148BC94F-DE3E-49E0-979E-07527AF26CF2}"/>
              </a:ext>
            </a:extLst>
          </p:cNvPr>
          <p:cNvSpPr/>
          <p:nvPr/>
        </p:nvSpPr>
        <p:spPr>
          <a:xfrm>
            <a:off x="8662155" y="636045"/>
            <a:ext cx="721332" cy="115069"/>
          </a:xfrm>
          <a:prstGeom prst="rect">
            <a:avLst/>
          </a:prstGeom>
          <a:solidFill>
            <a:srgbClr val="7030A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8A1C48E6-EE60-4CA2-BBD8-0B0A427E9A25}"/>
              </a:ext>
            </a:extLst>
          </p:cNvPr>
          <p:cNvSpPr/>
          <p:nvPr/>
        </p:nvSpPr>
        <p:spPr>
          <a:xfrm>
            <a:off x="7965470" y="1234760"/>
            <a:ext cx="242360" cy="93297"/>
          </a:xfrm>
          <a:prstGeom prst="rect">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A5EA5523-4BCC-4C59-8CF7-7606D6ED135C}"/>
              </a:ext>
            </a:extLst>
          </p:cNvPr>
          <p:cNvSpPr/>
          <p:nvPr/>
        </p:nvSpPr>
        <p:spPr>
          <a:xfrm>
            <a:off x="8455328" y="5480188"/>
            <a:ext cx="351216" cy="93297"/>
          </a:xfrm>
          <a:prstGeom prst="rect">
            <a:avLst/>
          </a:prstGeom>
          <a:solidFill>
            <a:srgbClr val="00206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5E3B02E0-98B5-4C82-B488-2E7560EA6079}"/>
              </a:ext>
            </a:extLst>
          </p:cNvPr>
          <p:cNvSpPr txBox="1"/>
          <p:nvPr/>
        </p:nvSpPr>
        <p:spPr>
          <a:xfrm>
            <a:off x="1703999" y="1757289"/>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159" name="Rectangle 158">
            <a:extLst>
              <a:ext uri="{FF2B5EF4-FFF2-40B4-BE49-F238E27FC236}">
                <a16:creationId xmlns:a16="http://schemas.microsoft.com/office/drawing/2014/main" id="{D844A26C-16E1-405F-B7CB-AEA78E459673}"/>
              </a:ext>
            </a:extLst>
          </p:cNvPr>
          <p:cNvSpPr/>
          <p:nvPr/>
        </p:nvSpPr>
        <p:spPr>
          <a:xfrm>
            <a:off x="2990698" y="1996751"/>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05FE5ADF-3F77-4A8B-A6E0-681F2D9965E9}"/>
              </a:ext>
            </a:extLst>
          </p:cNvPr>
          <p:cNvSpPr txBox="1"/>
          <p:nvPr/>
        </p:nvSpPr>
        <p:spPr>
          <a:xfrm>
            <a:off x="2910574" y="1755653"/>
            <a:ext cx="1250731" cy="246221"/>
          </a:xfrm>
          <a:prstGeom prst="rect">
            <a:avLst/>
          </a:prstGeom>
          <a:noFill/>
        </p:spPr>
        <p:txBody>
          <a:bodyPr wrap="square" rtlCol="0">
            <a:spAutoFit/>
          </a:bodyPr>
          <a:lstStyle/>
          <a:p>
            <a:r>
              <a:rPr lang="en-US" sz="1000" dirty="0"/>
              <a:t>Mary</a:t>
            </a:r>
          </a:p>
        </p:txBody>
      </p:sp>
      <p:sp>
        <p:nvSpPr>
          <p:cNvPr id="165" name="Rectangle 164">
            <a:extLst>
              <a:ext uri="{FF2B5EF4-FFF2-40B4-BE49-F238E27FC236}">
                <a16:creationId xmlns:a16="http://schemas.microsoft.com/office/drawing/2014/main" id="{CCEC1288-CDAA-42F1-A02B-385BDAD8DA1F}"/>
              </a:ext>
            </a:extLst>
          </p:cNvPr>
          <p:cNvSpPr/>
          <p:nvPr/>
        </p:nvSpPr>
        <p:spPr>
          <a:xfrm>
            <a:off x="562979" y="5781020"/>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467D6879-3A3B-4F9F-88B3-166B4590F620}"/>
              </a:ext>
            </a:extLst>
          </p:cNvPr>
          <p:cNvSpPr/>
          <p:nvPr/>
        </p:nvSpPr>
        <p:spPr>
          <a:xfrm>
            <a:off x="538335" y="2875711"/>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ABD24C19-A219-4529-9F56-DD59736CA0EF}"/>
              </a:ext>
            </a:extLst>
          </p:cNvPr>
          <p:cNvSpPr/>
          <p:nvPr/>
        </p:nvSpPr>
        <p:spPr>
          <a:xfrm>
            <a:off x="553454" y="1793362"/>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40F00A06-2629-4DEA-8196-10F1B3C1FDBA}"/>
              </a:ext>
            </a:extLst>
          </p:cNvPr>
          <p:cNvSpPr/>
          <p:nvPr/>
        </p:nvSpPr>
        <p:spPr>
          <a:xfrm>
            <a:off x="544338" y="13837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10618BF7-4075-4A6C-BFB0-20F2430BEDEA}"/>
              </a:ext>
            </a:extLst>
          </p:cNvPr>
          <p:cNvSpPr txBox="1"/>
          <p:nvPr/>
        </p:nvSpPr>
        <p:spPr>
          <a:xfrm>
            <a:off x="481275" y="1362773"/>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sp>
        <p:nvSpPr>
          <p:cNvPr id="170" name="Rectangle: Rounded Corners 169">
            <a:extLst>
              <a:ext uri="{FF2B5EF4-FFF2-40B4-BE49-F238E27FC236}">
                <a16:creationId xmlns:a16="http://schemas.microsoft.com/office/drawing/2014/main" id="{83E58BF8-B2A5-40D9-BBAC-BC86D2A20022}"/>
              </a:ext>
            </a:extLst>
          </p:cNvPr>
          <p:cNvSpPr/>
          <p:nvPr/>
        </p:nvSpPr>
        <p:spPr>
          <a:xfrm>
            <a:off x="532160" y="287334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22FF63C3-AF54-4C48-A343-798880FDD2F8}"/>
              </a:ext>
            </a:extLst>
          </p:cNvPr>
          <p:cNvSpPr txBox="1"/>
          <p:nvPr/>
        </p:nvSpPr>
        <p:spPr>
          <a:xfrm>
            <a:off x="469097" y="2852327"/>
            <a:ext cx="1250731" cy="246221"/>
          </a:xfrm>
          <a:prstGeom prst="rect">
            <a:avLst/>
          </a:prstGeom>
          <a:noFill/>
        </p:spPr>
        <p:txBody>
          <a:bodyPr wrap="square" rtlCol="0">
            <a:spAutoFit/>
          </a:bodyPr>
          <a:lstStyle/>
          <a:p>
            <a:r>
              <a:rPr lang="en-US" sz="1000" dirty="0" err="1"/>
              <a:t>Adame</a:t>
            </a:r>
            <a:r>
              <a:rPr lang="en-US" sz="1000" dirty="0"/>
              <a:t>, Robert</a:t>
            </a:r>
          </a:p>
        </p:txBody>
      </p:sp>
      <p:cxnSp>
        <p:nvCxnSpPr>
          <p:cNvPr id="172" name="Straight Connector 171">
            <a:extLst>
              <a:ext uri="{FF2B5EF4-FFF2-40B4-BE49-F238E27FC236}">
                <a16:creationId xmlns:a16="http://schemas.microsoft.com/office/drawing/2014/main" id="{918A13A6-7834-4A49-89C1-375996A75FA5}"/>
              </a:ext>
            </a:extLst>
          </p:cNvPr>
          <p:cNvCxnSpPr>
            <a:cxnSpLocks/>
          </p:cNvCxnSpPr>
          <p:nvPr/>
        </p:nvCxnSpPr>
        <p:spPr>
          <a:xfrm>
            <a:off x="343116" y="2737664"/>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3" name="Rectangle: Rounded Corners 172">
            <a:extLst>
              <a:ext uri="{FF2B5EF4-FFF2-40B4-BE49-F238E27FC236}">
                <a16:creationId xmlns:a16="http://schemas.microsoft.com/office/drawing/2014/main" id="{9A9AFB21-42D5-47EF-9B15-59E7A0F4BA16}"/>
              </a:ext>
            </a:extLst>
          </p:cNvPr>
          <p:cNvSpPr/>
          <p:nvPr/>
        </p:nvSpPr>
        <p:spPr>
          <a:xfrm>
            <a:off x="547279" y="17804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4161DF90-2132-4292-B650-7D920AFE406C}"/>
              </a:ext>
            </a:extLst>
          </p:cNvPr>
          <p:cNvSpPr txBox="1"/>
          <p:nvPr/>
        </p:nvSpPr>
        <p:spPr>
          <a:xfrm>
            <a:off x="465554" y="1750137"/>
            <a:ext cx="1250731" cy="400110"/>
          </a:xfrm>
          <a:prstGeom prst="rect">
            <a:avLst/>
          </a:prstGeom>
          <a:noFill/>
        </p:spPr>
        <p:txBody>
          <a:bodyPr wrap="square" rtlCol="0">
            <a:spAutoFit/>
          </a:bodyPr>
          <a:lstStyle/>
          <a:p>
            <a:r>
              <a:rPr lang="en-US" sz="1000" dirty="0" err="1"/>
              <a:t>Adame</a:t>
            </a:r>
            <a:r>
              <a:rPr lang="en-US" sz="1000" dirty="0"/>
              <a:t>, Robert</a:t>
            </a:r>
          </a:p>
          <a:p>
            <a:endParaRPr lang="en-US" sz="1000" dirty="0"/>
          </a:p>
        </p:txBody>
      </p:sp>
      <p:sp>
        <p:nvSpPr>
          <p:cNvPr id="175" name="Rectangle: Rounded Corners 174">
            <a:extLst>
              <a:ext uri="{FF2B5EF4-FFF2-40B4-BE49-F238E27FC236}">
                <a16:creationId xmlns:a16="http://schemas.microsoft.com/office/drawing/2014/main" id="{E3FA144B-0C61-4BD5-94F6-0DB4743434A9}"/>
              </a:ext>
            </a:extLst>
          </p:cNvPr>
          <p:cNvSpPr/>
          <p:nvPr/>
        </p:nvSpPr>
        <p:spPr>
          <a:xfrm>
            <a:off x="1769041" y="198711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7F82DBCE-44A8-4DAF-91DB-5BD755DF1AD7}"/>
              </a:ext>
            </a:extLst>
          </p:cNvPr>
          <p:cNvSpPr txBox="1"/>
          <p:nvPr/>
        </p:nvSpPr>
        <p:spPr>
          <a:xfrm>
            <a:off x="1705978" y="1966094"/>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177" name="Rectangle: Rounded Corners 176">
            <a:extLst>
              <a:ext uri="{FF2B5EF4-FFF2-40B4-BE49-F238E27FC236}">
                <a16:creationId xmlns:a16="http://schemas.microsoft.com/office/drawing/2014/main" id="{C7C5FA15-C3CE-4B2B-BC55-AC65F7F9583F}"/>
              </a:ext>
            </a:extLst>
          </p:cNvPr>
          <p:cNvSpPr/>
          <p:nvPr/>
        </p:nvSpPr>
        <p:spPr>
          <a:xfrm>
            <a:off x="2979238" y="22064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8F9372B3-3AF6-4959-A030-D9BED2E8EC6C}"/>
              </a:ext>
            </a:extLst>
          </p:cNvPr>
          <p:cNvSpPr txBox="1"/>
          <p:nvPr/>
        </p:nvSpPr>
        <p:spPr>
          <a:xfrm>
            <a:off x="2916175" y="2185400"/>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179" name="Straight Connector 178">
            <a:extLst>
              <a:ext uri="{FF2B5EF4-FFF2-40B4-BE49-F238E27FC236}">
                <a16:creationId xmlns:a16="http://schemas.microsoft.com/office/drawing/2014/main" id="{EAE8E5FD-7085-46D2-99C3-F5BDCBBE0486}"/>
              </a:ext>
            </a:extLst>
          </p:cNvPr>
          <p:cNvCxnSpPr>
            <a:cxnSpLocks/>
          </p:cNvCxnSpPr>
          <p:nvPr/>
        </p:nvCxnSpPr>
        <p:spPr>
          <a:xfrm>
            <a:off x="345543" y="1668302"/>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92E92F9-E2ED-495B-8385-BEE1CC7656FE}"/>
              </a:ext>
            </a:extLst>
          </p:cNvPr>
          <p:cNvCxnSpPr>
            <a:cxnSpLocks/>
          </p:cNvCxnSpPr>
          <p:nvPr/>
        </p:nvCxnSpPr>
        <p:spPr>
          <a:xfrm>
            <a:off x="356384" y="669901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Rectangle: Rounded Corners 188">
            <a:extLst>
              <a:ext uri="{FF2B5EF4-FFF2-40B4-BE49-F238E27FC236}">
                <a16:creationId xmlns:a16="http://schemas.microsoft.com/office/drawing/2014/main" id="{385F78E2-0DC6-4B88-8699-FC5446E38A35}"/>
              </a:ext>
            </a:extLst>
          </p:cNvPr>
          <p:cNvSpPr/>
          <p:nvPr/>
        </p:nvSpPr>
        <p:spPr>
          <a:xfrm>
            <a:off x="2967809" y="49124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470891FA-5731-4EF3-A918-7D1326A900CC}"/>
              </a:ext>
            </a:extLst>
          </p:cNvPr>
          <p:cNvSpPr txBox="1"/>
          <p:nvPr/>
        </p:nvSpPr>
        <p:spPr>
          <a:xfrm>
            <a:off x="2904746" y="489147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191" name="Rectangle: Rounded Corners 190">
            <a:extLst>
              <a:ext uri="{FF2B5EF4-FFF2-40B4-BE49-F238E27FC236}">
                <a16:creationId xmlns:a16="http://schemas.microsoft.com/office/drawing/2014/main" id="{786454C1-A08C-41D6-8F13-84001C6169C3}"/>
              </a:ext>
            </a:extLst>
          </p:cNvPr>
          <p:cNvSpPr/>
          <p:nvPr/>
        </p:nvSpPr>
        <p:spPr>
          <a:xfrm>
            <a:off x="4167959" y="44770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64CE0FC2-B116-4415-84F0-797AFCB82D63}"/>
              </a:ext>
            </a:extLst>
          </p:cNvPr>
          <p:cNvSpPr txBox="1"/>
          <p:nvPr/>
        </p:nvSpPr>
        <p:spPr>
          <a:xfrm>
            <a:off x="4104896" y="4456047"/>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193" name="Rectangle: Rounded Corners 192">
            <a:extLst>
              <a:ext uri="{FF2B5EF4-FFF2-40B4-BE49-F238E27FC236}">
                <a16:creationId xmlns:a16="http://schemas.microsoft.com/office/drawing/2014/main" id="{CF66213E-1A3E-40DC-9366-9BEFBE1831CF}"/>
              </a:ext>
            </a:extLst>
          </p:cNvPr>
          <p:cNvSpPr/>
          <p:nvPr/>
        </p:nvSpPr>
        <p:spPr>
          <a:xfrm>
            <a:off x="54603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511A5E5C-271D-43CD-A402-2971ECBBB3E5}"/>
              </a:ext>
            </a:extLst>
          </p:cNvPr>
          <p:cNvSpPr txBox="1"/>
          <p:nvPr/>
        </p:nvSpPr>
        <p:spPr>
          <a:xfrm>
            <a:off x="482968" y="5248532"/>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195" name="Rectangle: Rounded Corners 194">
            <a:extLst>
              <a:ext uri="{FF2B5EF4-FFF2-40B4-BE49-F238E27FC236}">
                <a16:creationId xmlns:a16="http://schemas.microsoft.com/office/drawing/2014/main" id="{8C5B7AA3-2FE1-4426-84E8-2C5C2022E002}"/>
              </a:ext>
            </a:extLst>
          </p:cNvPr>
          <p:cNvSpPr/>
          <p:nvPr/>
        </p:nvSpPr>
        <p:spPr>
          <a:xfrm>
            <a:off x="175761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7DB370FC-0149-41BF-9A92-B4C70124E772}"/>
              </a:ext>
            </a:extLst>
          </p:cNvPr>
          <p:cNvSpPr txBox="1"/>
          <p:nvPr/>
        </p:nvSpPr>
        <p:spPr>
          <a:xfrm>
            <a:off x="1694548" y="5248532"/>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197" name="Rectangle: Rounded Corners 196">
            <a:extLst>
              <a:ext uri="{FF2B5EF4-FFF2-40B4-BE49-F238E27FC236}">
                <a16:creationId xmlns:a16="http://schemas.microsoft.com/office/drawing/2014/main" id="{08D9F818-4B5E-41ED-997E-854C95E6A57B}"/>
              </a:ext>
            </a:extLst>
          </p:cNvPr>
          <p:cNvSpPr/>
          <p:nvPr/>
        </p:nvSpPr>
        <p:spPr>
          <a:xfrm>
            <a:off x="2980621" y="52695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2156E39-5750-45C2-93E4-3E62CC796217}"/>
              </a:ext>
            </a:extLst>
          </p:cNvPr>
          <p:cNvSpPr txBox="1"/>
          <p:nvPr/>
        </p:nvSpPr>
        <p:spPr>
          <a:xfrm>
            <a:off x="2917558" y="5248532"/>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199" name="Rectangle: Rounded Corners 198">
            <a:extLst>
              <a:ext uri="{FF2B5EF4-FFF2-40B4-BE49-F238E27FC236}">
                <a16:creationId xmlns:a16="http://schemas.microsoft.com/office/drawing/2014/main" id="{0F6EEA1E-ABF0-44F3-B0C3-AB630D580299}"/>
              </a:ext>
            </a:extLst>
          </p:cNvPr>
          <p:cNvSpPr/>
          <p:nvPr/>
        </p:nvSpPr>
        <p:spPr>
          <a:xfrm>
            <a:off x="4184581" y="52733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499346A3-3D94-43CE-962E-D81D04AE59CC}"/>
              </a:ext>
            </a:extLst>
          </p:cNvPr>
          <p:cNvSpPr txBox="1"/>
          <p:nvPr/>
        </p:nvSpPr>
        <p:spPr>
          <a:xfrm>
            <a:off x="4121518" y="5252342"/>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201" name="Straight Connector 200">
            <a:extLst>
              <a:ext uri="{FF2B5EF4-FFF2-40B4-BE49-F238E27FC236}">
                <a16:creationId xmlns:a16="http://schemas.microsoft.com/office/drawing/2014/main" id="{13768AF2-2D6F-44D9-9F8A-1469EE947EED}"/>
              </a:ext>
            </a:extLst>
          </p:cNvPr>
          <p:cNvCxnSpPr>
            <a:cxnSpLocks/>
          </p:cNvCxnSpPr>
          <p:nvPr/>
        </p:nvCxnSpPr>
        <p:spPr>
          <a:xfrm>
            <a:off x="393356" y="5623626"/>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2" name="Rectangle: Rounded Corners 201">
            <a:extLst>
              <a:ext uri="{FF2B5EF4-FFF2-40B4-BE49-F238E27FC236}">
                <a16:creationId xmlns:a16="http://schemas.microsoft.com/office/drawing/2014/main" id="{830AD1BF-2780-4F99-B18A-60B762222E06}"/>
              </a:ext>
            </a:extLst>
          </p:cNvPr>
          <p:cNvSpPr/>
          <p:nvPr/>
        </p:nvSpPr>
        <p:spPr>
          <a:xfrm>
            <a:off x="556804" y="576814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F87E3918-87F0-4E52-A3AB-60D55CDBD489}"/>
              </a:ext>
            </a:extLst>
          </p:cNvPr>
          <p:cNvSpPr txBox="1"/>
          <p:nvPr/>
        </p:nvSpPr>
        <p:spPr>
          <a:xfrm>
            <a:off x="493741" y="5747126"/>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04" name="Rectangle: Rounded Corners 203">
            <a:extLst>
              <a:ext uri="{FF2B5EF4-FFF2-40B4-BE49-F238E27FC236}">
                <a16:creationId xmlns:a16="http://schemas.microsoft.com/office/drawing/2014/main" id="{08B70AE9-6F8C-47CA-9E5F-F1057DB55456}"/>
              </a:ext>
            </a:extLst>
          </p:cNvPr>
          <p:cNvSpPr/>
          <p:nvPr/>
        </p:nvSpPr>
        <p:spPr>
          <a:xfrm>
            <a:off x="2988241" y="618200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C22A6010-4E4A-425B-8364-9EDD8CBCA38B}"/>
              </a:ext>
            </a:extLst>
          </p:cNvPr>
          <p:cNvSpPr txBox="1"/>
          <p:nvPr/>
        </p:nvSpPr>
        <p:spPr>
          <a:xfrm>
            <a:off x="2925178" y="6160984"/>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08" name="Rectangle: Rounded Corners 207">
            <a:extLst>
              <a:ext uri="{FF2B5EF4-FFF2-40B4-BE49-F238E27FC236}">
                <a16:creationId xmlns:a16="http://schemas.microsoft.com/office/drawing/2014/main" id="{52F0163C-27BF-428D-AD83-F4F16C50890F}"/>
              </a:ext>
            </a:extLst>
          </p:cNvPr>
          <p:cNvSpPr/>
          <p:nvPr/>
        </p:nvSpPr>
        <p:spPr>
          <a:xfrm>
            <a:off x="4203631" y="597898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3E5D09CE-22BC-46DD-9CB3-B3D0C38E4070}"/>
              </a:ext>
            </a:extLst>
          </p:cNvPr>
          <p:cNvSpPr txBox="1"/>
          <p:nvPr/>
        </p:nvSpPr>
        <p:spPr>
          <a:xfrm>
            <a:off x="4140568" y="5957960"/>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14" name="Rectangle 213">
            <a:extLst>
              <a:ext uri="{FF2B5EF4-FFF2-40B4-BE49-F238E27FC236}">
                <a16:creationId xmlns:a16="http://schemas.microsoft.com/office/drawing/2014/main" id="{1E19B7B0-80BE-47E2-8EAB-70818565C195}"/>
              </a:ext>
            </a:extLst>
          </p:cNvPr>
          <p:cNvSpPr/>
          <p:nvPr/>
        </p:nvSpPr>
        <p:spPr>
          <a:xfrm>
            <a:off x="557247" y="2208528"/>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1C5B0DF5-3A7D-4DA8-8AEA-34E20BD8CE60}"/>
              </a:ext>
            </a:extLst>
          </p:cNvPr>
          <p:cNvSpPr/>
          <p:nvPr/>
        </p:nvSpPr>
        <p:spPr>
          <a:xfrm>
            <a:off x="550319" y="1993783"/>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TextBox 215">
            <a:extLst>
              <a:ext uri="{FF2B5EF4-FFF2-40B4-BE49-F238E27FC236}">
                <a16:creationId xmlns:a16="http://schemas.microsoft.com/office/drawing/2014/main" id="{502590EB-C091-465E-AAC5-962B1925412A}"/>
              </a:ext>
            </a:extLst>
          </p:cNvPr>
          <p:cNvSpPr txBox="1"/>
          <p:nvPr/>
        </p:nvSpPr>
        <p:spPr>
          <a:xfrm>
            <a:off x="481081" y="1970399"/>
            <a:ext cx="1250731" cy="246221"/>
          </a:xfrm>
          <a:prstGeom prst="rect">
            <a:avLst/>
          </a:prstGeom>
          <a:noFill/>
        </p:spPr>
        <p:txBody>
          <a:bodyPr wrap="square" rtlCol="0">
            <a:spAutoFit/>
          </a:bodyPr>
          <a:lstStyle/>
          <a:p>
            <a:r>
              <a:rPr lang="en-US" sz="1000" dirty="0"/>
              <a:t>Aitken (Akin)</a:t>
            </a:r>
          </a:p>
        </p:txBody>
      </p:sp>
      <p:sp>
        <p:nvSpPr>
          <p:cNvPr id="217" name="Rectangle: Rounded Corners 216">
            <a:extLst>
              <a:ext uri="{FF2B5EF4-FFF2-40B4-BE49-F238E27FC236}">
                <a16:creationId xmlns:a16="http://schemas.microsoft.com/office/drawing/2014/main" id="{3A78132E-9433-471E-A132-1D22187256DF}"/>
              </a:ext>
            </a:extLst>
          </p:cNvPr>
          <p:cNvSpPr/>
          <p:nvPr/>
        </p:nvSpPr>
        <p:spPr>
          <a:xfrm>
            <a:off x="544144" y="19914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1ADE8858-5AEF-4805-A6C9-7079CA0AD5F6}"/>
              </a:ext>
            </a:extLst>
          </p:cNvPr>
          <p:cNvSpPr txBox="1"/>
          <p:nvPr/>
        </p:nvSpPr>
        <p:spPr>
          <a:xfrm>
            <a:off x="488009" y="2185144"/>
            <a:ext cx="1250731" cy="246221"/>
          </a:xfrm>
          <a:prstGeom prst="rect">
            <a:avLst/>
          </a:prstGeom>
          <a:noFill/>
        </p:spPr>
        <p:txBody>
          <a:bodyPr wrap="square" rtlCol="0">
            <a:spAutoFit/>
          </a:bodyPr>
          <a:lstStyle/>
          <a:p>
            <a:r>
              <a:rPr lang="en-US" sz="1000" dirty="0"/>
              <a:t>Aitken. James</a:t>
            </a:r>
          </a:p>
        </p:txBody>
      </p:sp>
      <p:sp>
        <p:nvSpPr>
          <p:cNvPr id="219" name="Rectangle: Rounded Corners 218">
            <a:extLst>
              <a:ext uri="{FF2B5EF4-FFF2-40B4-BE49-F238E27FC236}">
                <a16:creationId xmlns:a16="http://schemas.microsoft.com/office/drawing/2014/main" id="{37EC9A9C-48C5-438D-9716-D45E4D6F4C86}"/>
              </a:ext>
            </a:extLst>
          </p:cNvPr>
          <p:cNvSpPr/>
          <p:nvPr/>
        </p:nvSpPr>
        <p:spPr>
          <a:xfrm>
            <a:off x="551072" y="22061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4024F6EA-BAD0-48AB-8990-FEB59905C801}"/>
              </a:ext>
            </a:extLst>
          </p:cNvPr>
          <p:cNvSpPr/>
          <p:nvPr/>
        </p:nvSpPr>
        <p:spPr>
          <a:xfrm>
            <a:off x="543393" y="3310954"/>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8D2F49D7-78A7-4136-A923-EE45F8BD6D2F}"/>
              </a:ext>
            </a:extLst>
          </p:cNvPr>
          <p:cNvSpPr/>
          <p:nvPr/>
        </p:nvSpPr>
        <p:spPr>
          <a:xfrm>
            <a:off x="536465" y="3096209"/>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TextBox 221">
            <a:extLst>
              <a:ext uri="{FF2B5EF4-FFF2-40B4-BE49-F238E27FC236}">
                <a16:creationId xmlns:a16="http://schemas.microsoft.com/office/drawing/2014/main" id="{BB29727E-A0BB-43E9-B97E-3871A449723B}"/>
              </a:ext>
            </a:extLst>
          </p:cNvPr>
          <p:cNvSpPr txBox="1"/>
          <p:nvPr/>
        </p:nvSpPr>
        <p:spPr>
          <a:xfrm>
            <a:off x="467227" y="3072825"/>
            <a:ext cx="1250731" cy="246221"/>
          </a:xfrm>
          <a:prstGeom prst="rect">
            <a:avLst/>
          </a:prstGeom>
          <a:noFill/>
        </p:spPr>
        <p:txBody>
          <a:bodyPr wrap="square" rtlCol="0">
            <a:spAutoFit/>
          </a:bodyPr>
          <a:lstStyle/>
          <a:p>
            <a:r>
              <a:rPr lang="en-US" sz="1000" dirty="0"/>
              <a:t>Aitken (Akin)</a:t>
            </a:r>
          </a:p>
        </p:txBody>
      </p:sp>
      <p:sp>
        <p:nvSpPr>
          <p:cNvPr id="223" name="Rectangle: Rounded Corners 222">
            <a:extLst>
              <a:ext uri="{FF2B5EF4-FFF2-40B4-BE49-F238E27FC236}">
                <a16:creationId xmlns:a16="http://schemas.microsoft.com/office/drawing/2014/main" id="{19831801-4201-4470-BA2A-773B8E99C18C}"/>
              </a:ext>
            </a:extLst>
          </p:cNvPr>
          <p:cNvSpPr/>
          <p:nvPr/>
        </p:nvSpPr>
        <p:spPr>
          <a:xfrm>
            <a:off x="530290" y="30938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5E04F9A2-55DE-4500-9783-7C4E1C17AB1D}"/>
              </a:ext>
            </a:extLst>
          </p:cNvPr>
          <p:cNvSpPr txBox="1"/>
          <p:nvPr/>
        </p:nvSpPr>
        <p:spPr>
          <a:xfrm>
            <a:off x="474155" y="3287570"/>
            <a:ext cx="1250731" cy="246221"/>
          </a:xfrm>
          <a:prstGeom prst="rect">
            <a:avLst/>
          </a:prstGeom>
          <a:noFill/>
        </p:spPr>
        <p:txBody>
          <a:bodyPr wrap="square" rtlCol="0">
            <a:spAutoFit/>
          </a:bodyPr>
          <a:lstStyle/>
          <a:p>
            <a:r>
              <a:rPr lang="en-US" sz="1000" dirty="0"/>
              <a:t>Aitken. James</a:t>
            </a:r>
          </a:p>
        </p:txBody>
      </p:sp>
      <p:sp>
        <p:nvSpPr>
          <p:cNvPr id="225" name="Rectangle: Rounded Corners 224">
            <a:extLst>
              <a:ext uri="{FF2B5EF4-FFF2-40B4-BE49-F238E27FC236}">
                <a16:creationId xmlns:a16="http://schemas.microsoft.com/office/drawing/2014/main" id="{B89C38E6-10D3-42B8-BD65-39121A4171ED}"/>
              </a:ext>
            </a:extLst>
          </p:cNvPr>
          <p:cNvSpPr/>
          <p:nvPr/>
        </p:nvSpPr>
        <p:spPr>
          <a:xfrm>
            <a:off x="537218" y="33085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85738EE0-3DF3-4B68-A7FD-117078E75432}"/>
              </a:ext>
            </a:extLst>
          </p:cNvPr>
          <p:cNvSpPr/>
          <p:nvPr/>
        </p:nvSpPr>
        <p:spPr>
          <a:xfrm>
            <a:off x="577040" y="6194685"/>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B137D119-D5F3-452E-B608-E26F19E86D76}"/>
              </a:ext>
            </a:extLst>
          </p:cNvPr>
          <p:cNvSpPr/>
          <p:nvPr/>
        </p:nvSpPr>
        <p:spPr>
          <a:xfrm>
            <a:off x="570112" y="5979940"/>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TextBox 227">
            <a:extLst>
              <a:ext uri="{FF2B5EF4-FFF2-40B4-BE49-F238E27FC236}">
                <a16:creationId xmlns:a16="http://schemas.microsoft.com/office/drawing/2014/main" id="{F6BA0E17-3AA3-42CE-BBA2-C47808A4F866}"/>
              </a:ext>
            </a:extLst>
          </p:cNvPr>
          <p:cNvSpPr txBox="1"/>
          <p:nvPr/>
        </p:nvSpPr>
        <p:spPr>
          <a:xfrm>
            <a:off x="500874" y="5956556"/>
            <a:ext cx="1250731" cy="246221"/>
          </a:xfrm>
          <a:prstGeom prst="rect">
            <a:avLst/>
          </a:prstGeom>
          <a:noFill/>
        </p:spPr>
        <p:txBody>
          <a:bodyPr wrap="square" rtlCol="0">
            <a:spAutoFit/>
          </a:bodyPr>
          <a:lstStyle/>
          <a:p>
            <a:r>
              <a:rPr lang="en-US" sz="1000" dirty="0"/>
              <a:t>Aitken (Akin)</a:t>
            </a:r>
          </a:p>
        </p:txBody>
      </p:sp>
      <p:sp>
        <p:nvSpPr>
          <p:cNvPr id="229" name="Rectangle: Rounded Corners 228">
            <a:extLst>
              <a:ext uri="{FF2B5EF4-FFF2-40B4-BE49-F238E27FC236}">
                <a16:creationId xmlns:a16="http://schemas.microsoft.com/office/drawing/2014/main" id="{A49D3EB7-5609-4780-ACE5-4D5078BB20C7}"/>
              </a:ext>
            </a:extLst>
          </p:cNvPr>
          <p:cNvSpPr/>
          <p:nvPr/>
        </p:nvSpPr>
        <p:spPr>
          <a:xfrm>
            <a:off x="563937" y="59775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EFB586F8-12DE-4B83-81F9-434BC742247C}"/>
              </a:ext>
            </a:extLst>
          </p:cNvPr>
          <p:cNvSpPr txBox="1"/>
          <p:nvPr/>
        </p:nvSpPr>
        <p:spPr>
          <a:xfrm>
            <a:off x="507802" y="6171301"/>
            <a:ext cx="1250731" cy="246221"/>
          </a:xfrm>
          <a:prstGeom prst="rect">
            <a:avLst/>
          </a:prstGeom>
          <a:noFill/>
        </p:spPr>
        <p:txBody>
          <a:bodyPr wrap="square" rtlCol="0">
            <a:spAutoFit/>
          </a:bodyPr>
          <a:lstStyle/>
          <a:p>
            <a:r>
              <a:rPr lang="en-US" sz="1000" dirty="0"/>
              <a:t>Aitken. James</a:t>
            </a:r>
          </a:p>
        </p:txBody>
      </p:sp>
      <p:sp>
        <p:nvSpPr>
          <p:cNvPr id="231" name="Rectangle: Rounded Corners 230">
            <a:extLst>
              <a:ext uri="{FF2B5EF4-FFF2-40B4-BE49-F238E27FC236}">
                <a16:creationId xmlns:a16="http://schemas.microsoft.com/office/drawing/2014/main" id="{9C74A03A-49F6-4D76-8FBA-FF8C176E63DC}"/>
              </a:ext>
            </a:extLst>
          </p:cNvPr>
          <p:cNvSpPr/>
          <p:nvPr/>
        </p:nvSpPr>
        <p:spPr>
          <a:xfrm>
            <a:off x="570865" y="619232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Rounded Corners 231">
            <a:extLst>
              <a:ext uri="{FF2B5EF4-FFF2-40B4-BE49-F238E27FC236}">
                <a16:creationId xmlns:a16="http://schemas.microsoft.com/office/drawing/2014/main" id="{96046D1B-B65F-4C24-ABFC-7D11FF90DE06}"/>
              </a:ext>
            </a:extLst>
          </p:cNvPr>
          <p:cNvSpPr/>
          <p:nvPr/>
        </p:nvSpPr>
        <p:spPr>
          <a:xfrm>
            <a:off x="1767062" y="17783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7A67043B-5383-46BE-ACA5-CEF092378945}"/>
              </a:ext>
            </a:extLst>
          </p:cNvPr>
          <p:cNvSpPr/>
          <p:nvPr/>
        </p:nvSpPr>
        <p:spPr>
          <a:xfrm>
            <a:off x="2979812" y="1779037"/>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Rounded Corners 233">
            <a:extLst>
              <a:ext uri="{FF2B5EF4-FFF2-40B4-BE49-F238E27FC236}">
                <a16:creationId xmlns:a16="http://schemas.microsoft.com/office/drawing/2014/main" id="{CA0F7E7D-9C0C-44E3-9302-332943BE9CC3}"/>
              </a:ext>
            </a:extLst>
          </p:cNvPr>
          <p:cNvSpPr/>
          <p:nvPr/>
        </p:nvSpPr>
        <p:spPr>
          <a:xfrm>
            <a:off x="2973637" y="177667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2FE05357-9274-4AC3-8E24-A1364F10499F}"/>
              </a:ext>
            </a:extLst>
          </p:cNvPr>
          <p:cNvSpPr txBox="1"/>
          <p:nvPr/>
        </p:nvSpPr>
        <p:spPr>
          <a:xfrm>
            <a:off x="2921460" y="1973367"/>
            <a:ext cx="1250731" cy="246221"/>
          </a:xfrm>
          <a:prstGeom prst="rect">
            <a:avLst/>
          </a:prstGeom>
          <a:noFill/>
        </p:spPr>
        <p:txBody>
          <a:bodyPr wrap="square" rtlCol="0">
            <a:spAutoFit/>
          </a:bodyPr>
          <a:lstStyle/>
          <a:p>
            <a:r>
              <a:rPr lang="en-US" sz="1000" dirty="0"/>
              <a:t>William</a:t>
            </a:r>
          </a:p>
        </p:txBody>
      </p:sp>
      <p:sp>
        <p:nvSpPr>
          <p:cNvPr id="236" name="Rectangle: Rounded Corners 235">
            <a:extLst>
              <a:ext uri="{FF2B5EF4-FFF2-40B4-BE49-F238E27FC236}">
                <a16:creationId xmlns:a16="http://schemas.microsoft.com/office/drawing/2014/main" id="{B395CAE5-0F65-45AB-A972-8DCABD901D95}"/>
              </a:ext>
            </a:extLst>
          </p:cNvPr>
          <p:cNvSpPr/>
          <p:nvPr/>
        </p:nvSpPr>
        <p:spPr>
          <a:xfrm>
            <a:off x="2984523" y="19943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95A26C3-3CB0-4F4F-953B-CB0B238EFB6C}"/>
              </a:ext>
            </a:extLst>
          </p:cNvPr>
          <p:cNvSpPr/>
          <p:nvPr/>
        </p:nvSpPr>
        <p:spPr>
          <a:xfrm>
            <a:off x="1771497" y="1789923"/>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A3EC91C8-191E-447F-A62F-4682629ABCF0}"/>
              </a:ext>
            </a:extLst>
          </p:cNvPr>
          <p:cNvSpPr txBox="1"/>
          <p:nvPr/>
        </p:nvSpPr>
        <p:spPr>
          <a:xfrm>
            <a:off x="484799" y="3705830"/>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39" name="Rectangle: Rounded Corners 238">
            <a:extLst>
              <a:ext uri="{FF2B5EF4-FFF2-40B4-BE49-F238E27FC236}">
                <a16:creationId xmlns:a16="http://schemas.microsoft.com/office/drawing/2014/main" id="{D6B7D02A-56B7-4972-BA0F-16A8B994AE19}"/>
              </a:ext>
            </a:extLst>
          </p:cNvPr>
          <p:cNvSpPr/>
          <p:nvPr/>
        </p:nvSpPr>
        <p:spPr>
          <a:xfrm>
            <a:off x="547862" y="372685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EFE83FA-45C9-478E-8DFD-B6A5FB2EC803}"/>
              </a:ext>
            </a:extLst>
          </p:cNvPr>
          <p:cNvSpPr/>
          <p:nvPr/>
        </p:nvSpPr>
        <p:spPr>
          <a:xfrm>
            <a:off x="552297" y="3738464"/>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a:extLst>
              <a:ext uri="{FF2B5EF4-FFF2-40B4-BE49-F238E27FC236}">
                <a16:creationId xmlns:a16="http://schemas.microsoft.com/office/drawing/2014/main" id="{600ED24C-0486-46BB-A3B9-D14B0E328608}"/>
              </a:ext>
            </a:extLst>
          </p:cNvPr>
          <p:cNvSpPr/>
          <p:nvPr/>
        </p:nvSpPr>
        <p:spPr>
          <a:xfrm>
            <a:off x="563183" y="4163006"/>
            <a:ext cx="1166649" cy="15765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Box 241">
            <a:extLst>
              <a:ext uri="{FF2B5EF4-FFF2-40B4-BE49-F238E27FC236}">
                <a16:creationId xmlns:a16="http://schemas.microsoft.com/office/drawing/2014/main" id="{A68E6734-7BD5-454D-9866-BA388BF6A046}"/>
              </a:ext>
            </a:extLst>
          </p:cNvPr>
          <p:cNvSpPr txBox="1"/>
          <p:nvPr/>
        </p:nvSpPr>
        <p:spPr>
          <a:xfrm>
            <a:off x="483059" y="3921908"/>
            <a:ext cx="1250731" cy="246221"/>
          </a:xfrm>
          <a:prstGeom prst="rect">
            <a:avLst/>
          </a:prstGeom>
          <a:noFill/>
        </p:spPr>
        <p:txBody>
          <a:bodyPr wrap="square" rtlCol="0">
            <a:spAutoFit/>
          </a:bodyPr>
          <a:lstStyle/>
          <a:p>
            <a:r>
              <a:rPr lang="en-US" sz="1000" dirty="0"/>
              <a:t>Mary</a:t>
            </a:r>
          </a:p>
        </p:txBody>
      </p:sp>
      <p:sp>
        <p:nvSpPr>
          <p:cNvPr id="243" name="Rectangle 242">
            <a:extLst>
              <a:ext uri="{FF2B5EF4-FFF2-40B4-BE49-F238E27FC236}">
                <a16:creationId xmlns:a16="http://schemas.microsoft.com/office/drawing/2014/main" id="{347DC1FC-D5DD-4C30-BE15-FC9BD094231C}"/>
              </a:ext>
            </a:extLst>
          </p:cNvPr>
          <p:cNvSpPr/>
          <p:nvPr/>
        </p:nvSpPr>
        <p:spPr>
          <a:xfrm>
            <a:off x="552297" y="3945292"/>
            <a:ext cx="1166649" cy="15765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Rounded Corners 243">
            <a:extLst>
              <a:ext uri="{FF2B5EF4-FFF2-40B4-BE49-F238E27FC236}">
                <a16:creationId xmlns:a16="http://schemas.microsoft.com/office/drawing/2014/main" id="{9198D71D-CCFB-46BF-96EC-9B37E8D9B4E2}"/>
              </a:ext>
            </a:extLst>
          </p:cNvPr>
          <p:cNvSpPr/>
          <p:nvPr/>
        </p:nvSpPr>
        <p:spPr>
          <a:xfrm>
            <a:off x="546122" y="39429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F6F1C720-C95D-4063-80A9-F536DC7C1C37}"/>
              </a:ext>
            </a:extLst>
          </p:cNvPr>
          <p:cNvSpPr txBox="1"/>
          <p:nvPr/>
        </p:nvSpPr>
        <p:spPr>
          <a:xfrm>
            <a:off x="493945" y="4139622"/>
            <a:ext cx="1250731" cy="246221"/>
          </a:xfrm>
          <a:prstGeom prst="rect">
            <a:avLst/>
          </a:prstGeom>
          <a:noFill/>
        </p:spPr>
        <p:txBody>
          <a:bodyPr wrap="square" rtlCol="0">
            <a:spAutoFit/>
          </a:bodyPr>
          <a:lstStyle/>
          <a:p>
            <a:r>
              <a:rPr lang="en-US" sz="1000" dirty="0"/>
              <a:t>William</a:t>
            </a:r>
          </a:p>
        </p:txBody>
      </p:sp>
      <p:sp>
        <p:nvSpPr>
          <p:cNvPr id="246" name="Rectangle: Rounded Corners 245">
            <a:extLst>
              <a:ext uri="{FF2B5EF4-FFF2-40B4-BE49-F238E27FC236}">
                <a16:creationId xmlns:a16="http://schemas.microsoft.com/office/drawing/2014/main" id="{45BE176D-79AF-49A3-B387-4CF222DE354B}"/>
              </a:ext>
            </a:extLst>
          </p:cNvPr>
          <p:cNvSpPr/>
          <p:nvPr/>
        </p:nvSpPr>
        <p:spPr>
          <a:xfrm>
            <a:off x="557008" y="416064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209F7DC4-AD55-47F8-9EEF-89ADE9EAE2B7}"/>
              </a:ext>
            </a:extLst>
          </p:cNvPr>
          <p:cNvSpPr txBox="1"/>
          <p:nvPr/>
        </p:nvSpPr>
        <p:spPr>
          <a:xfrm>
            <a:off x="1714885" y="5752347"/>
            <a:ext cx="1250731" cy="246221"/>
          </a:xfrm>
          <a:prstGeom prst="rect">
            <a:avLst/>
          </a:prstGeom>
          <a:noFill/>
        </p:spPr>
        <p:txBody>
          <a:bodyPr wrap="square" rtlCol="0">
            <a:spAutoFit/>
          </a:bodyPr>
          <a:lstStyle/>
          <a:p>
            <a:r>
              <a:rPr lang="en-US" sz="1000" dirty="0" err="1"/>
              <a:t>Issobell</a:t>
            </a:r>
            <a:r>
              <a:rPr lang="en-US" sz="1000" dirty="0"/>
              <a:t> </a:t>
            </a:r>
            <a:r>
              <a:rPr lang="en-US" sz="1000" dirty="0" err="1"/>
              <a:t>Adame</a:t>
            </a:r>
            <a:endParaRPr lang="en-US" sz="1000" dirty="0"/>
          </a:p>
        </p:txBody>
      </p:sp>
      <p:sp>
        <p:nvSpPr>
          <p:cNvPr id="250" name="Rectangle: Rounded Corners 249">
            <a:extLst>
              <a:ext uri="{FF2B5EF4-FFF2-40B4-BE49-F238E27FC236}">
                <a16:creationId xmlns:a16="http://schemas.microsoft.com/office/drawing/2014/main" id="{952609A9-93E7-43BA-B047-150BE4E148DF}"/>
              </a:ext>
            </a:extLst>
          </p:cNvPr>
          <p:cNvSpPr/>
          <p:nvPr/>
        </p:nvSpPr>
        <p:spPr>
          <a:xfrm>
            <a:off x="1777948" y="57733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033C4CE-4736-4320-B073-583B80DF84DE}"/>
              </a:ext>
            </a:extLst>
          </p:cNvPr>
          <p:cNvSpPr/>
          <p:nvPr/>
        </p:nvSpPr>
        <p:spPr>
          <a:xfrm>
            <a:off x="1782383" y="5784981"/>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26BC7A91-89B4-4DC3-B861-2226133CBB4C}"/>
              </a:ext>
            </a:extLst>
          </p:cNvPr>
          <p:cNvSpPr txBox="1"/>
          <p:nvPr/>
        </p:nvSpPr>
        <p:spPr>
          <a:xfrm rot="16200000">
            <a:off x="-163540" y="3333398"/>
            <a:ext cx="696409" cy="369332"/>
          </a:xfrm>
          <a:prstGeom prst="rect">
            <a:avLst/>
          </a:prstGeom>
          <a:noFill/>
        </p:spPr>
        <p:txBody>
          <a:bodyPr wrap="none" rtlCol="0">
            <a:spAutoFit/>
          </a:bodyPr>
          <a:lstStyle/>
          <a:p>
            <a:r>
              <a:rPr lang="en-US" dirty="0">
                <a:solidFill>
                  <a:srgbClr val="00B050"/>
                </a:solidFill>
              </a:rPr>
              <a:t>Vitals</a:t>
            </a:r>
          </a:p>
        </p:txBody>
      </p:sp>
      <p:sp>
        <p:nvSpPr>
          <p:cNvPr id="119" name="TextBox 118">
            <a:extLst>
              <a:ext uri="{FF2B5EF4-FFF2-40B4-BE49-F238E27FC236}">
                <a16:creationId xmlns:a16="http://schemas.microsoft.com/office/drawing/2014/main" id="{B520E5D3-3DB5-4FC7-93EC-7E885B071C60}"/>
              </a:ext>
            </a:extLst>
          </p:cNvPr>
          <p:cNvSpPr txBox="1"/>
          <p:nvPr/>
        </p:nvSpPr>
        <p:spPr>
          <a:xfrm rot="16200000">
            <a:off x="-379591" y="5889098"/>
            <a:ext cx="1128514" cy="369332"/>
          </a:xfrm>
          <a:prstGeom prst="rect">
            <a:avLst/>
          </a:prstGeom>
          <a:noFill/>
        </p:spPr>
        <p:txBody>
          <a:bodyPr wrap="none" rtlCol="0">
            <a:spAutoFit/>
          </a:bodyPr>
          <a:lstStyle/>
          <a:p>
            <a:r>
              <a:rPr lang="en-US" dirty="0">
                <a:solidFill>
                  <a:srgbClr val="00B050"/>
                </a:solidFill>
              </a:rPr>
              <a:t>Marriages</a:t>
            </a:r>
          </a:p>
        </p:txBody>
      </p:sp>
      <p:sp>
        <p:nvSpPr>
          <p:cNvPr id="120" name="TextBox 119">
            <a:extLst>
              <a:ext uri="{FF2B5EF4-FFF2-40B4-BE49-F238E27FC236}">
                <a16:creationId xmlns:a16="http://schemas.microsoft.com/office/drawing/2014/main" id="{D3C16A46-087D-4B34-A1D6-EE230213DD74}"/>
              </a:ext>
            </a:extLst>
          </p:cNvPr>
          <p:cNvSpPr txBox="1"/>
          <p:nvPr/>
        </p:nvSpPr>
        <p:spPr>
          <a:xfrm rot="16200000">
            <a:off x="-413416" y="2029472"/>
            <a:ext cx="1196161" cy="369332"/>
          </a:xfrm>
          <a:prstGeom prst="rect">
            <a:avLst/>
          </a:prstGeom>
          <a:noFill/>
        </p:spPr>
        <p:txBody>
          <a:bodyPr wrap="none" rtlCol="0">
            <a:spAutoFit/>
          </a:bodyPr>
          <a:lstStyle/>
          <a:p>
            <a:r>
              <a:rPr lang="en-US" dirty="0">
                <a:solidFill>
                  <a:srgbClr val="00B050"/>
                </a:solidFill>
              </a:rPr>
              <a:t>Household</a:t>
            </a:r>
          </a:p>
        </p:txBody>
      </p:sp>
      <p:sp>
        <p:nvSpPr>
          <p:cNvPr id="124" name="Rectangle 123">
            <a:extLst>
              <a:ext uri="{FF2B5EF4-FFF2-40B4-BE49-F238E27FC236}">
                <a16:creationId xmlns:a16="http://schemas.microsoft.com/office/drawing/2014/main" id="{42C76C6F-7CB6-4DD3-AD57-D43749046DC1}"/>
              </a:ext>
            </a:extLst>
          </p:cNvPr>
          <p:cNvSpPr/>
          <p:nvPr/>
        </p:nvSpPr>
        <p:spPr>
          <a:xfrm>
            <a:off x="9641869" y="1027925"/>
            <a:ext cx="329446" cy="82418"/>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782A38F9-8B9F-41D3-91C5-CE5EF83622E3}"/>
              </a:ext>
            </a:extLst>
          </p:cNvPr>
          <p:cNvSpPr txBox="1"/>
          <p:nvPr/>
        </p:nvSpPr>
        <p:spPr>
          <a:xfrm>
            <a:off x="2901427" y="4456942"/>
            <a:ext cx="1250731" cy="246221"/>
          </a:xfrm>
          <a:prstGeom prst="rect">
            <a:avLst/>
          </a:prstGeom>
          <a:noFill/>
        </p:spPr>
        <p:txBody>
          <a:bodyPr wrap="square" rtlCol="0">
            <a:spAutoFit/>
          </a:bodyPr>
          <a:lstStyle/>
          <a:p>
            <a:r>
              <a:rPr lang="en-US" sz="1000" dirty="0"/>
              <a:t>9 Feb. 1707</a:t>
            </a:r>
          </a:p>
        </p:txBody>
      </p:sp>
      <p:sp>
        <p:nvSpPr>
          <p:cNvPr id="127" name="Rectangle: Rounded Corners 126">
            <a:extLst>
              <a:ext uri="{FF2B5EF4-FFF2-40B4-BE49-F238E27FC236}">
                <a16:creationId xmlns:a16="http://schemas.microsoft.com/office/drawing/2014/main" id="{7B698496-DBB4-4D09-BD75-739F3B6249F8}"/>
              </a:ext>
            </a:extLst>
          </p:cNvPr>
          <p:cNvSpPr/>
          <p:nvPr/>
        </p:nvSpPr>
        <p:spPr>
          <a:xfrm>
            <a:off x="2964490" y="447796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240683E-384C-42F1-8D22-4C1499394801}"/>
              </a:ext>
            </a:extLst>
          </p:cNvPr>
          <p:cNvSpPr/>
          <p:nvPr/>
        </p:nvSpPr>
        <p:spPr>
          <a:xfrm>
            <a:off x="9979326" y="744896"/>
            <a:ext cx="579817" cy="93304"/>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DC4F5D2-17D5-48A6-B7E1-E80737A366CC}"/>
              </a:ext>
            </a:extLst>
          </p:cNvPr>
          <p:cNvSpPr/>
          <p:nvPr/>
        </p:nvSpPr>
        <p:spPr>
          <a:xfrm>
            <a:off x="2968924" y="4707290"/>
            <a:ext cx="1166649" cy="15765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Rounded Corners 130">
            <a:extLst>
              <a:ext uri="{FF2B5EF4-FFF2-40B4-BE49-F238E27FC236}">
                <a16:creationId xmlns:a16="http://schemas.microsoft.com/office/drawing/2014/main" id="{C7D82934-4533-4661-BC90-05BBC6343207}"/>
              </a:ext>
            </a:extLst>
          </p:cNvPr>
          <p:cNvSpPr/>
          <p:nvPr/>
        </p:nvSpPr>
        <p:spPr>
          <a:xfrm>
            <a:off x="2964489" y="469567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658EF8F-FE62-4D2C-8FCB-27548DEF6AC7}"/>
              </a:ext>
            </a:extLst>
          </p:cNvPr>
          <p:cNvSpPr/>
          <p:nvPr/>
        </p:nvSpPr>
        <p:spPr>
          <a:xfrm>
            <a:off x="10001096" y="1023257"/>
            <a:ext cx="536275" cy="87086"/>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8DB3B510-E8A4-469F-B45A-2F548FFA9AE2}"/>
              </a:ext>
            </a:extLst>
          </p:cNvPr>
          <p:cNvSpPr txBox="1"/>
          <p:nvPr/>
        </p:nvSpPr>
        <p:spPr>
          <a:xfrm>
            <a:off x="468217" y="1153974"/>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34" name="Rectangle 133">
            <a:extLst>
              <a:ext uri="{FF2B5EF4-FFF2-40B4-BE49-F238E27FC236}">
                <a16:creationId xmlns:a16="http://schemas.microsoft.com/office/drawing/2014/main" id="{21341EDC-6ED0-410B-A366-6675DC0B4568}"/>
              </a:ext>
            </a:extLst>
          </p:cNvPr>
          <p:cNvSpPr/>
          <p:nvPr/>
        </p:nvSpPr>
        <p:spPr>
          <a:xfrm>
            <a:off x="534980" y="55192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34003EB9-D380-44F4-ADB5-EEEA4862D2F1}"/>
              </a:ext>
            </a:extLst>
          </p:cNvPr>
          <p:cNvSpPr/>
          <p:nvPr/>
        </p:nvSpPr>
        <p:spPr>
          <a:xfrm>
            <a:off x="537454" y="981417"/>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D23B4D4E-600E-4F80-A3A0-62A2589F0D9D}"/>
              </a:ext>
            </a:extLst>
          </p:cNvPr>
          <p:cNvSpPr/>
          <p:nvPr/>
        </p:nvSpPr>
        <p:spPr>
          <a:xfrm>
            <a:off x="541412" y="766672"/>
            <a:ext cx="1166649" cy="1576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2147A3FC-E919-4E66-900E-BD202A5212AD}"/>
              </a:ext>
            </a:extLst>
          </p:cNvPr>
          <p:cNvSpPr txBox="1"/>
          <p:nvPr/>
        </p:nvSpPr>
        <p:spPr>
          <a:xfrm>
            <a:off x="465742" y="528543"/>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38" name="Rectangle: Rounded Corners 137">
            <a:extLst>
              <a:ext uri="{FF2B5EF4-FFF2-40B4-BE49-F238E27FC236}">
                <a16:creationId xmlns:a16="http://schemas.microsoft.com/office/drawing/2014/main" id="{676C27F8-5C60-45D7-9ED5-E40F81673965}"/>
              </a:ext>
            </a:extLst>
          </p:cNvPr>
          <p:cNvSpPr/>
          <p:nvPr/>
        </p:nvSpPr>
        <p:spPr>
          <a:xfrm>
            <a:off x="528805" y="5495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A5F95BDE-B533-4656-996F-8969232AE5B7}"/>
              </a:ext>
            </a:extLst>
          </p:cNvPr>
          <p:cNvSpPr txBox="1"/>
          <p:nvPr/>
        </p:nvSpPr>
        <p:spPr>
          <a:xfrm>
            <a:off x="472174" y="743288"/>
            <a:ext cx="1250731" cy="246221"/>
          </a:xfrm>
          <a:prstGeom prst="rect">
            <a:avLst/>
          </a:prstGeom>
          <a:noFill/>
        </p:spPr>
        <p:txBody>
          <a:bodyPr wrap="square" rtlCol="0">
            <a:spAutoFit/>
          </a:bodyPr>
          <a:lstStyle/>
          <a:p>
            <a:r>
              <a:rPr lang="en-US" sz="1000" dirty="0"/>
              <a:t>Aitken (Akin)</a:t>
            </a:r>
          </a:p>
        </p:txBody>
      </p:sp>
      <p:sp>
        <p:nvSpPr>
          <p:cNvPr id="140" name="Rectangle: Rounded Corners 139">
            <a:extLst>
              <a:ext uri="{FF2B5EF4-FFF2-40B4-BE49-F238E27FC236}">
                <a16:creationId xmlns:a16="http://schemas.microsoft.com/office/drawing/2014/main" id="{D7A97603-2D63-44A4-B805-484A20ADF539}"/>
              </a:ext>
            </a:extLst>
          </p:cNvPr>
          <p:cNvSpPr/>
          <p:nvPr/>
        </p:nvSpPr>
        <p:spPr>
          <a:xfrm>
            <a:off x="535237" y="7643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34BFD06-321B-40F5-B1E5-8016B94E0979}"/>
              </a:ext>
            </a:extLst>
          </p:cNvPr>
          <p:cNvSpPr txBox="1"/>
          <p:nvPr/>
        </p:nvSpPr>
        <p:spPr>
          <a:xfrm>
            <a:off x="468216" y="958033"/>
            <a:ext cx="1250731" cy="246221"/>
          </a:xfrm>
          <a:prstGeom prst="rect">
            <a:avLst/>
          </a:prstGeom>
          <a:noFill/>
        </p:spPr>
        <p:txBody>
          <a:bodyPr wrap="square" rtlCol="0">
            <a:spAutoFit/>
          </a:bodyPr>
          <a:lstStyle/>
          <a:p>
            <a:r>
              <a:rPr lang="en-US" sz="1000" dirty="0"/>
              <a:t>Aitken. James</a:t>
            </a:r>
          </a:p>
        </p:txBody>
      </p:sp>
      <p:sp>
        <p:nvSpPr>
          <p:cNvPr id="142" name="Rectangle: Rounded Corners 141">
            <a:extLst>
              <a:ext uri="{FF2B5EF4-FFF2-40B4-BE49-F238E27FC236}">
                <a16:creationId xmlns:a16="http://schemas.microsoft.com/office/drawing/2014/main" id="{554FC7AE-C326-4447-9776-175EE727A9D3}"/>
              </a:ext>
            </a:extLst>
          </p:cNvPr>
          <p:cNvSpPr/>
          <p:nvPr/>
        </p:nvSpPr>
        <p:spPr>
          <a:xfrm>
            <a:off x="531279" y="9790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C42615E-9398-4DD7-9CD3-3AED5DDC39D7}"/>
              </a:ext>
            </a:extLst>
          </p:cNvPr>
          <p:cNvSpPr/>
          <p:nvPr/>
        </p:nvSpPr>
        <p:spPr>
          <a:xfrm>
            <a:off x="537455" y="1177358"/>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Rounded Corners 143">
            <a:extLst>
              <a:ext uri="{FF2B5EF4-FFF2-40B4-BE49-F238E27FC236}">
                <a16:creationId xmlns:a16="http://schemas.microsoft.com/office/drawing/2014/main" id="{78797CB8-40F6-4FC8-B765-7CD0A5E2ED99}"/>
              </a:ext>
            </a:extLst>
          </p:cNvPr>
          <p:cNvSpPr/>
          <p:nvPr/>
        </p:nvSpPr>
        <p:spPr>
          <a:xfrm>
            <a:off x="531280" y="11749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13F9A34D-943F-4050-856C-A77DF5DD9597}"/>
              </a:ext>
            </a:extLst>
          </p:cNvPr>
          <p:cNvSpPr txBox="1"/>
          <p:nvPr/>
        </p:nvSpPr>
        <p:spPr>
          <a:xfrm>
            <a:off x="489988" y="2394945"/>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6" name="Rectangle 145">
            <a:extLst>
              <a:ext uri="{FF2B5EF4-FFF2-40B4-BE49-F238E27FC236}">
                <a16:creationId xmlns:a16="http://schemas.microsoft.com/office/drawing/2014/main" id="{B9E64E08-C4ED-4D7B-A273-309A097E6CEE}"/>
              </a:ext>
            </a:extLst>
          </p:cNvPr>
          <p:cNvSpPr/>
          <p:nvPr/>
        </p:nvSpPr>
        <p:spPr>
          <a:xfrm>
            <a:off x="559226" y="241832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Rounded Corners 146">
            <a:extLst>
              <a:ext uri="{FF2B5EF4-FFF2-40B4-BE49-F238E27FC236}">
                <a16:creationId xmlns:a16="http://schemas.microsoft.com/office/drawing/2014/main" id="{13DF7BA7-60A5-402B-9002-B1D66EA9307F}"/>
              </a:ext>
            </a:extLst>
          </p:cNvPr>
          <p:cNvSpPr/>
          <p:nvPr/>
        </p:nvSpPr>
        <p:spPr>
          <a:xfrm>
            <a:off x="553051" y="241596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68273B16-71D0-4C72-967C-94964EBDDEEA}"/>
              </a:ext>
            </a:extLst>
          </p:cNvPr>
          <p:cNvSpPr txBox="1"/>
          <p:nvPr/>
        </p:nvSpPr>
        <p:spPr>
          <a:xfrm>
            <a:off x="479103" y="3494402"/>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49" name="Rectangle 148">
            <a:extLst>
              <a:ext uri="{FF2B5EF4-FFF2-40B4-BE49-F238E27FC236}">
                <a16:creationId xmlns:a16="http://schemas.microsoft.com/office/drawing/2014/main" id="{286A0463-F3B0-4393-B251-4BFC01A0EE64}"/>
              </a:ext>
            </a:extLst>
          </p:cNvPr>
          <p:cNvSpPr/>
          <p:nvPr/>
        </p:nvSpPr>
        <p:spPr>
          <a:xfrm>
            <a:off x="548341" y="3517786"/>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Rounded Corners 149">
            <a:extLst>
              <a:ext uri="{FF2B5EF4-FFF2-40B4-BE49-F238E27FC236}">
                <a16:creationId xmlns:a16="http://schemas.microsoft.com/office/drawing/2014/main" id="{366BB7B6-B66A-4A43-8F90-3660730CDCA5}"/>
              </a:ext>
            </a:extLst>
          </p:cNvPr>
          <p:cNvSpPr/>
          <p:nvPr/>
        </p:nvSpPr>
        <p:spPr>
          <a:xfrm>
            <a:off x="542166" y="351542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66CE5B14-7451-4BD4-8F1A-ECF982AB1F98}"/>
              </a:ext>
            </a:extLst>
          </p:cNvPr>
          <p:cNvSpPr txBox="1"/>
          <p:nvPr/>
        </p:nvSpPr>
        <p:spPr>
          <a:xfrm>
            <a:off x="511760" y="6379116"/>
            <a:ext cx="1250731" cy="246221"/>
          </a:xfrm>
          <a:prstGeom prst="rect">
            <a:avLst/>
          </a:prstGeom>
          <a:noFill/>
        </p:spPr>
        <p:txBody>
          <a:bodyPr wrap="square" rtlCol="0">
            <a:spAutoFit/>
          </a:bodyPr>
          <a:lstStyle/>
          <a:p>
            <a:r>
              <a:rPr lang="en-US" sz="1000" dirty="0"/>
              <a:t>W. Richard </a:t>
            </a:r>
            <a:r>
              <a:rPr lang="en-US" sz="1000" dirty="0" err="1"/>
              <a:t>Allasone</a:t>
            </a:r>
            <a:endParaRPr lang="en-US" sz="1000" dirty="0"/>
          </a:p>
        </p:txBody>
      </p:sp>
      <p:sp>
        <p:nvSpPr>
          <p:cNvPr id="152" name="Rectangle 151">
            <a:extLst>
              <a:ext uri="{FF2B5EF4-FFF2-40B4-BE49-F238E27FC236}">
                <a16:creationId xmlns:a16="http://schemas.microsoft.com/office/drawing/2014/main" id="{B07A9C54-85C4-4EC2-AAF7-5CDA61FB30D5}"/>
              </a:ext>
            </a:extLst>
          </p:cNvPr>
          <p:cNvSpPr/>
          <p:nvPr/>
        </p:nvSpPr>
        <p:spPr>
          <a:xfrm>
            <a:off x="580998" y="6402500"/>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1576E1C2-8C38-469E-B2A7-3E7A6E5C30C9}"/>
              </a:ext>
            </a:extLst>
          </p:cNvPr>
          <p:cNvSpPr/>
          <p:nvPr/>
        </p:nvSpPr>
        <p:spPr>
          <a:xfrm>
            <a:off x="574823" y="640013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B101F94F-8E0B-42CD-AFC7-D5C8E14E0F1B}"/>
              </a:ext>
            </a:extLst>
          </p:cNvPr>
          <p:cNvSpPr txBox="1"/>
          <p:nvPr/>
        </p:nvSpPr>
        <p:spPr>
          <a:xfrm>
            <a:off x="4131513" y="5752334"/>
            <a:ext cx="1250731" cy="246221"/>
          </a:xfrm>
          <a:prstGeom prst="rect">
            <a:avLst/>
          </a:prstGeom>
          <a:noFill/>
        </p:spPr>
        <p:txBody>
          <a:bodyPr wrap="square" rtlCol="0">
            <a:spAutoFit/>
          </a:bodyPr>
          <a:lstStyle/>
          <a:p>
            <a:r>
              <a:rPr lang="en-US" sz="1000" dirty="0"/>
              <a:t>Paisley</a:t>
            </a:r>
          </a:p>
        </p:txBody>
      </p:sp>
      <p:sp>
        <p:nvSpPr>
          <p:cNvPr id="162" name="Rectangle: Rounded Corners 161">
            <a:extLst>
              <a:ext uri="{FF2B5EF4-FFF2-40B4-BE49-F238E27FC236}">
                <a16:creationId xmlns:a16="http://schemas.microsoft.com/office/drawing/2014/main" id="{7F9A834F-770B-4E4D-954E-D0E29933EA45}"/>
              </a:ext>
            </a:extLst>
          </p:cNvPr>
          <p:cNvSpPr/>
          <p:nvPr/>
        </p:nvSpPr>
        <p:spPr>
          <a:xfrm>
            <a:off x="4194576" y="57733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8B15C2E1-1A2B-43C2-85C8-33FBF98795B0}"/>
              </a:ext>
            </a:extLst>
          </p:cNvPr>
          <p:cNvSpPr/>
          <p:nvPr/>
        </p:nvSpPr>
        <p:spPr>
          <a:xfrm>
            <a:off x="2990696" y="5784973"/>
            <a:ext cx="1166649" cy="1576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B082567D-A9E2-4BF5-8608-E3AAE6750D7A}"/>
              </a:ext>
            </a:extLst>
          </p:cNvPr>
          <p:cNvSpPr txBox="1"/>
          <p:nvPr/>
        </p:nvSpPr>
        <p:spPr>
          <a:xfrm>
            <a:off x="2934083" y="5752339"/>
            <a:ext cx="1250731" cy="400110"/>
          </a:xfrm>
          <a:prstGeom prst="rect">
            <a:avLst/>
          </a:prstGeom>
          <a:noFill/>
        </p:spPr>
        <p:txBody>
          <a:bodyPr wrap="square" rtlCol="0">
            <a:spAutoFit/>
          </a:bodyPr>
          <a:lstStyle/>
          <a:p>
            <a:r>
              <a:rPr lang="en-US" sz="1000" dirty="0"/>
              <a:t>21 Mar. 1678</a:t>
            </a:r>
          </a:p>
          <a:p>
            <a:endParaRPr lang="en-US" sz="1000" dirty="0"/>
          </a:p>
        </p:txBody>
      </p:sp>
      <p:sp>
        <p:nvSpPr>
          <p:cNvPr id="206" name="TextBox 205">
            <a:extLst>
              <a:ext uri="{FF2B5EF4-FFF2-40B4-BE49-F238E27FC236}">
                <a16:creationId xmlns:a16="http://schemas.microsoft.com/office/drawing/2014/main" id="{57AAB7C1-432D-43EF-BD5E-2517BC4A4F33}"/>
              </a:ext>
            </a:extLst>
          </p:cNvPr>
          <p:cNvSpPr txBox="1"/>
          <p:nvPr/>
        </p:nvSpPr>
        <p:spPr>
          <a:xfrm>
            <a:off x="2934084" y="5959168"/>
            <a:ext cx="1250731" cy="246221"/>
          </a:xfrm>
          <a:prstGeom prst="rect">
            <a:avLst/>
          </a:prstGeom>
          <a:noFill/>
        </p:spPr>
        <p:txBody>
          <a:bodyPr wrap="square" rtlCol="0">
            <a:spAutoFit/>
          </a:bodyPr>
          <a:lstStyle/>
          <a:p>
            <a:r>
              <a:rPr lang="en-US" sz="1000" dirty="0"/>
              <a:t>15 May 1650</a:t>
            </a:r>
          </a:p>
        </p:txBody>
      </p:sp>
      <p:sp>
        <p:nvSpPr>
          <p:cNvPr id="210" name="Rectangle: Rounded Corners 209">
            <a:extLst>
              <a:ext uri="{FF2B5EF4-FFF2-40B4-BE49-F238E27FC236}">
                <a16:creationId xmlns:a16="http://schemas.microsoft.com/office/drawing/2014/main" id="{BB5FDB97-E98D-4B75-901D-1455B1ACDE4B}"/>
              </a:ext>
            </a:extLst>
          </p:cNvPr>
          <p:cNvSpPr/>
          <p:nvPr/>
        </p:nvSpPr>
        <p:spPr>
          <a:xfrm>
            <a:off x="2997147" y="59801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2EFAD0C3-9C12-4A4E-A0BB-7EA02782864C}"/>
              </a:ext>
            </a:extLst>
          </p:cNvPr>
          <p:cNvSpPr txBox="1"/>
          <p:nvPr/>
        </p:nvSpPr>
        <p:spPr>
          <a:xfrm>
            <a:off x="484791" y="4467823"/>
            <a:ext cx="1250731" cy="246221"/>
          </a:xfrm>
          <a:prstGeom prst="rect">
            <a:avLst/>
          </a:prstGeom>
          <a:noFill/>
        </p:spPr>
        <p:txBody>
          <a:bodyPr wrap="square" rtlCol="0">
            <a:spAutoFit/>
          </a:bodyPr>
          <a:lstStyle/>
          <a:p>
            <a:r>
              <a:rPr lang="en-US" sz="1000" dirty="0"/>
              <a:t>16 Oct.1763</a:t>
            </a:r>
          </a:p>
        </p:txBody>
      </p:sp>
      <p:sp>
        <p:nvSpPr>
          <p:cNvPr id="183" name="Rectangle 182">
            <a:extLst>
              <a:ext uri="{FF2B5EF4-FFF2-40B4-BE49-F238E27FC236}">
                <a16:creationId xmlns:a16="http://schemas.microsoft.com/office/drawing/2014/main" id="{2EC101F1-2C93-4592-967B-A3FF80800003}"/>
              </a:ext>
            </a:extLst>
          </p:cNvPr>
          <p:cNvSpPr/>
          <p:nvPr/>
        </p:nvSpPr>
        <p:spPr>
          <a:xfrm>
            <a:off x="552289" y="4500457"/>
            <a:ext cx="1166649" cy="15765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02AF08FD-E123-44E2-A393-52CB91EB4134}"/>
              </a:ext>
            </a:extLst>
          </p:cNvPr>
          <p:cNvSpPr/>
          <p:nvPr/>
        </p:nvSpPr>
        <p:spPr>
          <a:xfrm>
            <a:off x="544649" y="469759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EC685893-927F-49B7-9FF2-75F05710BF00}"/>
              </a:ext>
            </a:extLst>
          </p:cNvPr>
          <p:cNvSpPr txBox="1"/>
          <p:nvPr/>
        </p:nvSpPr>
        <p:spPr>
          <a:xfrm>
            <a:off x="493016" y="4676579"/>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212" name="Rectangle: Rounded Corners 211">
            <a:extLst>
              <a:ext uri="{FF2B5EF4-FFF2-40B4-BE49-F238E27FC236}">
                <a16:creationId xmlns:a16="http://schemas.microsoft.com/office/drawing/2014/main" id="{3D716126-1F84-4465-9DFD-AAFFCC68626C}"/>
              </a:ext>
            </a:extLst>
          </p:cNvPr>
          <p:cNvSpPr/>
          <p:nvPr/>
        </p:nvSpPr>
        <p:spPr>
          <a:xfrm>
            <a:off x="1756229" y="44879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AD4A0676-766C-41AD-AF94-79D69B8FA78C}"/>
              </a:ext>
            </a:extLst>
          </p:cNvPr>
          <p:cNvSpPr txBox="1"/>
          <p:nvPr/>
        </p:nvSpPr>
        <p:spPr>
          <a:xfrm>
            <a:off x="1693166" y="4466925"/>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248" name="Rectangle: Rounded Corners 247">
            <a:extLst>
              <a:ext uri="{FF2B5EF4-FFF2-40B4-BE49-F238E27FC236}">
                <a16:creationId xmlns:a16="http://schemas.microsoft.com/office/drawing/2014/main" id="{70F7A131-8EA0-4F79-8472-17A77899A05C}"/>
              </a:ext>
            </a:extLst>
          </p:cNvPr>
          <p:cNvSpPr/>
          <p:nvPr/>
        </p:nvSpPr>
        <p:spPr>
          <a:xfrm>
            <a:off x="547854" y="44888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EDB34F02-FB14-4C3A-B286-5419D6983B8C}"/>
              </a:ext>
            </a:extLst>
          </p:cNvPr>
          <p:cNvSpPr/>
          <p:nvPr/>
        </p:nvSpPr>
        <p:spPr>
          <a:xfrm>
            <a:off x="5552754" y="5466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18DD3E89-27F5-4754-AB72-DFE24D48CDC3}"/>
              </a:ext>
            </a:extLst>
          </p:cNvPr>
          <p:cNvSpPr txBox="1"/>
          <p:nvPr/>
        </p:nvSpPr>
        <p:spPr>
          <a:xfrm>
            <a:off x="5489691" y="525625"/>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Tree>
    <p:extLst>
      <p:ext uri="{BB962C8B-B14F-4D97-AF65-F5344CB8AC3E}">
        <p14:creationId xmlns:p14="http://schemas.microsoft.com/office/powerpoint/2010/main" val="628949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85B4F-7C1F-4A95-92F9-85732271D52E}"/>
              </a:ext>
            </a:extLst>
          </p:cNvPr>
          <p:cNvSpPr txBox="1"/>
          <p:nvPr/>
        </p:nvSpPr>
        <p:spPr>
          <a:xfrm>
            <a:off x="0" y="0"/>
            <a:ext cx="3277949" cy="461665"/>
          </a:xfrm>
          <a:prstGeom prst="rect">
            <a:avLst/>
          </a:prstGeom>
          <a:noFill/>
        </p:spPr>
        <p:txBody>
          <a:bodyPr wrap="none" rtlCol="0">
            <a:spAutoFit/>
          </a:bodyPr>
          <a:lstStyle/>
          <a:p>
            <a:r>
              <a:rPr lang="en-US" sz="2400" dirty="0"/>
              <a:t>GreenQQ UI (Kilbarchan)</a:t>
            </a:r>
          </a:p>
        </p:txBody>
      </p:sp>
      <p:pic>
        <p:nvPicPr>
          <p:cNvPr id="4" name="Picture 3">
            <a:extLst>
              <a:ext uri="{FF2B5EF4-FFF2-40B4-BE49-F238E27FC236}">
                <a16:creationId xmlns:a16="http://schemas.microsoft.com/office/drawing/2014/main" id="{7C41D0A7-A2B9-4B6C-BE77-65D3D160D71E}"/>
              </a:ext>
            </a:extLst>
          </p:cNvPr>
          <p:cNvPicPr>
            <a:picLocks noChangeAspect="1"/>
          </p:cNvPicPr>
          <p:nvPr/>
        </p:nvPicPr>
        <p:blipFill>
          <a:blip r:embed="rId3"/>
          <a:stretch>
            <a:fillRect/>
          </a:stretch>
        </p:blipFill>
        <p:spPr>
          <a:xfrm>
            <a:off x="3544609" y="893466"/>
            <a:ext cx="5579294" cy="2448113"/>
          </a:xfrm>
          <a:prstGeom prst="rect">
            <a:avLst/>
          </a:prstGeom>
          <a:ln>
            <a:solidFill>
              <a:schemeClr val="tx1"/>
            </a:solidFill>
          </a:ln>
        </p:spPr>
      </p:pic>
      <p:pic>
        <p:nvPicPr>
          <p:cNvPr id="6" name="Picture 5">
            <a:extLst>
              <a:ext uri="{FF2B5EF4-FFF2-40B4-BE49-F238E27FC236}">
                <a16:creationId xmlns:a16="http://schemas.microsoft.com/office/drawing/2014/main" id="{D7702E48-3F86-454A-AAE2-241C9FE33B00}"/>
              </a:ext>
            </a:extLst>
          </p:cNvPr>
          <p:cNvPicPr>
            <a:picLocks noChangeAspect="1"/>
          </p:cNvPicPr>
          <p:nvPr/>
        </p:nvPicPr>
        <p:blipFill>
          <a:blip r:embed="rId4"/>
          <a:stretch>
            <a:fillRect/>
          </a:stretch>
        </p:blipFill>
        <p:spPr>
          <a:xfrm>
            <a:off x="3557117" y="3731599"/>
            <a:ext cx="5625125" cy="2307460"/>
          </a:xfrm>
          <a:prstGeom prst="rect">
            <a:avLst/>
          </a:prstGeom>
          <a:ln>
            <a:solidFill>
              <a:schemeClr val="tx1"/>
            </a:solidFill>
          </a:ln>
        </p:spPr>
      </p:pic>
      <p:sp>
        <p:nvSpPr>
          <p:cNvPr id="7" name="Oval 6">
            <a:extLst>
              <a:ext uri="{FF2B5EF4-FFF2-40B4-BE49-F238E27FC236}">
                <a16:creationId xmlns:a16="http://schemas.microsoft.com/office/drawing/2014/main" id="{F82E7CD3-8415-45D5-9817-CFCE75589E31}"/>
              </a:ext>
            </a:extLst>
          </p:cNvPr>
          <p:cNvSpPr/>
          <p:nvPr/>
        </p:nvSpPr>
        <p:spPr>
          <a:xfrm>
            <a:off x="3074796" y="1276140"/>
            <a:ext cx="5406013" cy="793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974773-A769-4928-8C17-BFBEACDAC826}"/>
              </a:ext>
            </a:extLst>
          </p:cNvPr>
          <p:cNvSpPr/>
          <p:nvPr/>
        </p:nvSpPr>
        <p:spPr>
          <a:xfrm>
            <a:off x="3176954" y="4180114"/>
            <a:ext cx="5406013" cy="5040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704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6DC35-88A1-4EF7-A924-BDBE1F95905C}"/>
              </a:ext>
            </a:extLst>
          </p:cNvPr>
          <p:cNvSpPr txBox="1"/>
          <p:nvPr/>
        </p:nvSpPr>
        <p:spPr>
          <a:xfrm>
            <a:off x="0" y="0"/>
            <a:ext cx="3354701" cy="369332"/>
          </a:xfrm>
          <a:prstGeom prst="rect">
            <a:avLst/>
          </a:prstGeom>
          <a:noFill/>
        </p:spPr>
        <p:txBody>
          <a:bodyPr wrap="none" rtlCol="0">
            <a:spAutoFit/>
          </a:bodyPr>
          <a:lstStyle/>
          <a:p>
            <a:r>
              <a:rPr lang="en-US" dirty="0"/>
              <a:t>Missing Group Heads (Kilbarchan)</a:t>
            </a:r>
          </a:p>
        </p:txBody>
      </p:sp>
      <p:pic>
        <p:nvPicPr>
          <p:cNvPr id="4" name="Picture 3">
            <a:extLst>
              <a:ext uri="{FF2B5EF4-FFF2-40B4-BE49-F238E27FC236}">
                <a16:creationId xmlns:a16="http://schemas.microsoft.com/office/drawing/2014/main" id="{692D465B-565A-482A-914A-C2AAC9BCECCE}"/>
              </a:ext>
            </a:extLst>
          </p:cNvPr>
          <p:cNvPicPr>
            <a:picLocks noChangeAspect="1"/>
          </p:cNvPicPr>
          <p:nvPr/>
        </p:nvPicPr>
        <p:blipFill>
          <a:blip r:embed="rId3"/>
          <a:stretch>
            <a:fillRect/>
          </a:stretch>
        </p:blipFill>
        <p:spPr>
          <a:xfrm>
            <a:off x="415437" y="542454"/>
            <a:ext cx="5301501" cy="1768667"/>
          </a:xfrm>
          <a:prstGeom prst="rect">
            <a:avLst/>
          </a:prstGeom>
        </p:spPr>
      </p:pic>
      <p:pic>
        <p:nvPicPr>
          <p:cNvPr id="6" name="Picture 5">
            <a:extLst>
              <a:ext uri="{FF2B5EF4-FFF2-40B4-BE49-F238E27FC236}">
                <a16:creationId xmlns:a16="http://schemas.microsoft.com/office/drawing/2014/main" id="{E49E63BE-11D4-4D7D-8ED0-1D8E5D6CC20B}"/>
              </a:ext>
            </a:extLst>
          </p:cNvPr>
          <p:cNvPicPr>
            <a:picLocks noChangeAspect="1"/>
          </p:cNvPicPr>
          <p:nvPr/>
        </p:nvPicPr>
        <p:blipFill>
          <a:blip r:embed="rId4"/>
          <a:stretch>
            <a:fillRect/>
          </a:stretch>
        </p:blipFill>
        <p:spPr>
          <a:xfrm>
            <a:off x="6726009" y="573697"/>
            <a:ext cx="3593647" cy="6132871"/>
          </a:xfrm>
          <a:prstGeom prst="rect">
            <a:avLst/>
          </a:prstGeom>
          <a:ln>
            <a:solidFill>
              <a:schemeClr val="tx1"/>
            </a:solidFill>
          </a:ln>
        </p:spPr>
      </p:pic>
      <p:sp>
        <p:nvSpPr>
          <p:cNvPr id="7" name="TextBox 6">
            <a:extLst>
              <a:ext uri="{FF2B5EF4-FFF2-40B4-BE49-F238E27FC236}">
                <a16:creationId xmlns:a16="http://schemas.microsoft.com/office/drawing/2014/main" id="{E3398BA7-14E5-441C-A828-6011AC9D0518}"/>
              </a:ext>
            </a:extLst>
          </p:cNvPr>
          <p:cNvSpPr txBox="1"/>
          <p:nvPr/>
        </p:nvSpPr>
        <p:spPr>
          <a:xfrm>
            <a:off x="7887956" y="180871"/>
            <a:ext cx="918393" cy="369332"/>
          </a:xfrm>
          <a:prstGeom prst="rect">
            <a:avLst/>
          </a:prstGeom>
          <a:noFill/>
        </p:spPr>
        <p:txBody>
          <a:bodyPr wrap="none" rtlCol="0">
            <a:spAutoFit/>
          </a:bodyPr>
          <a:lstStyle/>
          <a:p>
            <a:r>
              <a:rPr lang="en-US" dirty="0">
                <a:solidFill>
                  <a:srgbClr val="00B050"/>
                </a:solidFill>
              </a:rPr>
              <a:t>Page 73</a:t>
            </a:r>
          </a:p>
        </p:txBody>
      </p:sp>
      <p:pic>
        <p:nvPicPr>
          <p:cNvPr id="12" name="Picture 11">
            <a:extLst>
              <a:ext uri="{FF2B5EF4-FFF2-40B4-BE49-F238E27FC236}">
                <a16:creationId xmlns:a16="http://schemas.microsoft.com/office/drawing/2014/main" id="{2583AD57-8188-41A9-9651-8F9286FE7A91}"/>
              </a:ext>
            </a:extLst>
          </p:cNvPr>
          <p:cNvPicPr>
            <a:picLocks noChangeAspect="1"/>
          </p:cNvPicPr>
          <p:nvPr/>
        </p:nvPicPr>
        <p:blipFill>
          <a:blip r:embed="rId5"/>
          <a:stretch>
            <a:fillRect/>
          </a:stretch>
        </p:blipFill>
        <p:spPr>
          <a:xfrm>
            <a:off x="245764" y="3379439"/>
            <a:ext cx="6223857" cy="2267735"/>
          </a:xfrm>
          <a:prstGeom prst="rect">
            <a:avLst/>
          </a:prstGeom>
          <a:ln>
            <a:solidFill>
              <a:schemeClr val="tx1"/>
            </a:solidFill>
          </a:ln>
        </p:spPr>
      </p:pic>
      <p:sp>
        <p:nvSpPr>
          <p:cNvPr id="13" name="TextBox 12">
            <a:extLst>
              <a:ext uri="{FF2B5EF4-FFF2-40B4-BE49-F238E27FC236}">
                <a16:creationId xmlns:a16="http://schemas.microsoft.com/office/drawing/2014/main" id="{D0724290-297A-4374-B2FB-6C5D59C81F24}"/>
              </a:ext>
            </a:extLst>
          </p:cNvPr>
          <p:cNvSpPr txBox="1"/>
          <p:nvPr/>
        </p:nvSpPr>
        <p:spPr>
          <a:xfrm>
            <a:off x="2604198" y="2845359"/>
            <a:ext cx="918393" cy="369332"/>
          </a:xfrm>
          <a:prstGeom prst="rect">
            <a:avLst/>
          </a:prstGeom>
          <a:noFill/>
        </p:spPr>
        <p:txBody>
          <a:bodyPr wrap="none" rtlCol="0">
            <a:spAutoFit/>
          </a:bodyPr>
          <a:lstStyle/>
          <a:p>
            <a:r>
              <a:rPr lang="en-US" dirty="0">
                <a:solidFill>
                  <a:srgbClr val="00B050"/>
                </a:solidFill>
              </a:rPr>
              <a:t>Page 72</a:t>
            </a:r>
          </a:p>
        </p:txBody>
      </p:sp>
      <p:sp>
        <p:nvSpPr>
          <p:cNvPr id="14" name="Oval 13">
            <a:extLst>
              <a:ext uri="{FF2B5EF4-FFF2-40B4-BE49-F238E27FC236}">
                <a16:creationId xmlns:a16="http://schemas.microsoft.com/office/drawing/2014/main" id="{70B932AA-4851-408B-B444-B49EBF38856A}"/>
              </a:ext>
            </a:extLst>
          </p:cNvPr>
          <p:cNvSpPr/>
          <p:nvPr/>
        </p:nvSpPr>
        <p:spPr>
          <a:xfrm>
            <a:off x="391886" y="3446585"/>
            <a:ext cx="602901" cy="2090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971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D1BA6C-0123-4A1D-A3F7-D63D75526C3E}"/>
              </a:ext>
            </a:extLst>
          </p:cNvPr>
          <p:cNvPicPr>
            <a:picLocks noChangeAspect="1"/>
          </p:cNvPicPr>
          <p:nvPr/>
        </p:nvPicPr>
        <p:blipFill>
          <a:blip r:embed="rId3"/>
          <a:stretch>
            <a:fillRect/>
          </a:stretch>
        </p:blipFill>
        <p:spPr>
          <a:xfrm>
            <a:off x="8004611" y="422031"/>
            <a:ext cx="3269640" cy="6190412"/>
          </a:xfrm>
          <a:prstGeom prst="rect">
            <a:avLst/>
          </a:prstGeom>
        </p:spPr>
      </p:pic>
      <p:pic>
        <p:nvPicPr>
          <p:cNvPr id="6" name="Picture 5">
            <a:extLst>
              <a:ext uri="{FF2B5EF4-FFF2-40B4-BE49-F238E27FC236}">
                <a16:creationId xmlns:a16="http://schemas.microsoft.com/office/drawing/2014/main" id="{BDA8CB3F-0744-4FEA-89B2-3E9A3A20A2C8}"/>
              </a:ext>
            </a:extLst>
          </p:cNvPr>
          <p:cNvPicPr>
            <a:picLocks noChangeAspect="1"/>
          </p:cNvPicPr>
          <p:nvPr/>
        </p:nvPicPr>
        <p:blipFill>
          <a:blip r:embed="rId4"/>
          <a:stretch>
            <a:fillRect/>
          </a:stretch>
        </p:blipFill>
        <p:spPr>
          <a:xfrm>
            <a:off x="3024555" y="422031"/>
            <a:ext cx="4179374" cy="6215640"/>
          </a:xfrm>
          <a:prstGeom prst="rect">
            <a:avLst/>
          </a:prstGeom>
        </p:spPr>
      </p:pic>
      <p:sp>
        <p:nvSpPr>
          <p:cNvPr id="7" name="Oval 6">
            <a:extLst>
              <a:ext uri="{FF2B5EF4-FFF2-40B4-BE49-F238E27FC236}">
                <a16:creationId xmlns:a16="http://schemas.microsoft.com/office/drawing/2014/main" id="{1378DF82-3255-4FA4-8D26-342E99F5B396}"/>
              </a:ext>
            </a:extLst>
          </p:cNvPr>
          <p:cNvSpPr/>
          <p:nvPr/>
        </p:nvSpPr>
        <p:spPr>
          <a:xfrm>
            <a:off x="2823587" y="753626"/>
            <a:ext cx="422031" cy="3215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C81C205-6A3C-4E06-8EA7-F1C10449ACDE}"/>
              </a:ext>
            </a:extLst>
          </p:cNvPr>
          <p:cNvSpPr/>
          <p:nvPr/>
        </p:nvSpPr>
        <p:spPr>
          <a:xfrm>
            <a:off x="2905648" y="2150346"/>
            <a:ext cx="1234273" cy="162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5F5E3E3-4812-4E53-B464-F89522AF1E0C}"/>
              </a:ext>
            </a:extLst>
          </p:cNvPr>
          <p:cNvSpPr/>
          <p:nvPr/>
        </p:nvSpPr>
        <p:spPr>
          <a:xfrm>
            <a:off x="2907323" y="2764970"/>
            <a:ext cx="1234273" cy="179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1987EBE-05FD-4D22-9BE2-976DB15192F6}"/>
              </a:ext>
            </a:extLst>
          </p:cNvPr>
          <p:cNvSpPr/>
          <p:nvPr/>
        </p:nvSpPr>
        <p:spPr>
          <a:xfrm>
            <a:off x="2949192" y="5057669"/>
            <a:ext cx="959617" cy="157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2D64D4-EE7F-4FA7-93F9-7C26354D099E}"/>
              </a:ext>
            </a:extLst>
          </p:cNvPr>
          <p:cNvSpPr/>
          <p:nvPr/>
        </p:nvSpPr>
        <p:spPr>
          <a:xfrm>
            <a:off x="2970964" y="5561762"/>
            <a:ext cx="606250" cy="165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6746C2-B167-4B35-B332-568DB3FD376B}"/>
              </a:ext>
            </a:extLst>
          </p:cNvPr>
          <p:cNvSpPr txBox="1"/>
          <p:nvPr/>
        </p:nvSpPr>
        <p:spPr>
          <a:xfrm>
            <a:off x="0" y="0"/>
            <a:ext cx="3354701" cy="369332"/>
          </a:xfrm>
          <a:prstGeom prst="rect">
            <a:avLst/>
          </a:prstGeom>
          <a:noFill/>
        </p:spPr>
        <p:txBody>
          <a:bodyPr wrap="none" rtlCol="0">
            <a:spAutoFit/>
          </a:bodyPr>
          <a:lstStyle/>
          <a:p>
            <a:r>
              <a:rPr lang="en-US" dirty="0"/>
              <a:t>Missing Group Heads (Kilbarchan)</a:t>
            </a:r>
          </a:p>
        </p:txBody>
      </p:sp>
      <p:sp>
        <p:nvSpPr>
          <p:cNvPr id="2" name="TextBox 1">
            <a:extLst>
              <a:ext uri="{FF2B5EF4-FFF2-40B4-BE49-F238E27FC236}">
                <a16:creationId xmlns:a16="http://schemas.microsoft.com/office/drawing/2014/main" id="{F3EB4798-D09C-4609-B41B-5287E81E73AF}"/>
              </a:ext>
            </a:extLst>
          </p:cNvPr>
          <p:cNvSpPr txBox="1"/>
          <p:nvPr/>
        </p:nvSpPr>
        <p:spPr>
          <a:xfrm>
            <a:off x="964642" y="1296237"/>
            <a:ext cx="918393" cy="369332"/>
          </a:xfrm>
          <a:prstGeom prst="rect">
            <a:avLst/>
          </a:prstGeom>
          <a:noFill/>
        </p:spPr>
        <p:txBody>
          <a:bodyPr wrap="none" rtlCol="0">
            <a:spAutoFit/>
          </a:bodyPr>
          <a:lstStyle/>
          <a:p>
            <a:r>
              <a:rPr lang="en-US" dirty="0">
                <a:solidFill>
                  <a:srgbClr val="00B050"/>
                </a:solidFill>
              </a:rPr>
              <a:t>Page 50</a:t>
            </a:r>
          </a:p>
        </p:txBody>
      </p:sp>
    </p:spTree>
    <p:extLst>
      <p:ext uri="{BB962C8B-B14F-4D97-AF65-F5344CB8AC3E}">
        <p14:creationId xmlns:p14="http://schemas.microsoft.com/office/powerpoint/2010/main" val="473941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384A07-314F-4918-959D-2892130F44DE}"/>
              </a:ext>
            </a:extLst>
          </p:cNvPr>
          <p:cNvSpPr txBox="1"/>
          <p:nvPr/>
        </p:nvSpPr>
        <p:spPr>
          <a:xfrm>
            <a:off x="0" y="0"/>
            <a:ext cx="5236818" cy="461665"/>
          </a:xfrm>
          <a:prstGeom prst="rect">
            <a:avLst/>
          </a:prstGeom>
          <a:noFill/>
        </p:spPr>
        <p:txBody>
          <a:bodyPr wrap="none" rtlCol="0">
            <a:spAutoFit/>
          </a:bodyPr>
          <a:lstStyle/>
          <a:p>
            <a:r>
              <a:rPr lang="en-US" sz="2400" dirty="0"/>
              <a:t>Missing Household Children (Kilbarchan)</a:t>
            </a:r>
          </a:p>
        </p:txBody>
      </p:sp>
      <p:pic>
        <p:nvPicPr>
          <p:cNvPr id="4" name="Picture 3">
            <a:extLst>
              <a:ext uri="{FF2B5EF4-FFF2-40B4-BE49-F238E27FC236}">
                <a16:creationId xmlns:a16="http://schemas.microsoft.com/office/drawing/2014/main" id="{AA4B75F9-0E4D-4459-8189-1755B7DD0A99}"/>
              </a:ext>
            </a:extLst>
          </p:cNvPr>
          <p:cNvPicPr>
            <a:picLocks noChangeAspect="1"/>
          </p:cNvPicPr>
          <p:nvPr/>
        </p:nvPicPr>
        <p:blipFill>
          <a:blip r:embed="rId3"/>
          <a:stretch>
            <a:fillRect/>
          </a:stretch>
        </p:blipFill>
        <p:spPr>
          <a:xfrm>
            <a:off x="4170067" y="4170059"/>
            <a:ext cx="3218419" cy="2522141"/>
          </a:xfrm>
          <a:prstGeom prst="rect">
            <a:avLst/>
          </a:prstGeom>
          <a:ln>
            <a:solidFill>
              <a:schemeClr val="tx1"/>
            </a:solidFill>
          </a:ln>
        </p:spPr>
      </p:pic>
      <p:pic>
        <p:nvPicPr>
          <p:cNvPr id="6" name="Picture 5">
            <a:extLst>
              <a:ext uri="{FF2B5EF4-FFF2-40B4-BE49-F238E27FC236}">
                <a16:creationId xmlns:a16="http://schemas.microsoft.com/office/drawing/2014/main" id="{0BD1AC02-A948-401A-8557-3D642515E045}"/>
              </a:ext>
            </a:extLst>
          </p:cNvPr>
          <p:cNvPicPr>
            <a:picLocks noChangeAspect="1"/>
          </p:cNvPicPr>
          <p:nvPr/>
        </p:nvPicPr>
        <p:blipFill>
          <a:blip r:embed="rId4"/>
          <a:stretch>
            <a:fillRect/>
          </a:stretch>
        </p:blipFill>
        <p:spPr>
          <a:xfrm>
            <a:off x="4158828" y="854107"/>
            <a:ext cx="3216662" cy="2640032"/>
          </a:xfrm>
          <a:prstGeom prst="rect">
            <a:avLst/>
          </a:prstGeom>
          <a:ln>
            <a:solidFill>
              <a:schemeClr val="tx1"/>
            </a:solidFill>
          </a:ln>
        </p:spPr>
      </p:pic>
      <p:pic>
        <p:nvPicPr>
          <p:cNvPr id="5" name="Picture 4">
            <a:extLst>
              <a:ext uri="{FF2B5EF4-FFF2-40B4-BE49-F238E27FC236}">
                <a16:creationId xmlns:a16="http://schemas.microsoft.com/office/drawing/2014/main" id="{3CDAA8E0-ABD7-4B74-A565-B64E44809A12}"/>
              </a:ext>
            </a:extLst>
          </p:cNvPr>
          <p:cNvPicPr>
            <a:picLocks noChangeAspect="1"/>
          </p:cNvPicPr>
          <p:nvPr/>
        </p:nvPicPr>
        <p:blipFill>
          <a:blip r:embed="rId5"/>
          <a:stretch>
            <a:fillRect/>
          </a:stretch>
        </p:blipFill>
        <p:spPr>
          <a:xfrm>
            <a:off x="8003144" y="273033"/>
            <a:ext cx="3400425" cy="6372225"/>
          </a:xfrm>
          <a:prstGeom prst="rect">
            <a:avLst/>
          </a:prstGeom>
        </p:spPr>
      </p:pic>
      <p:pic>
        <p:nvPicPr>
          <p:cNvPr id="8" name="Picture 7">
            <a:extLst>
              <a:ext uri="{FF2B5EF4-FFF2-40B4-BE49-F238E27FC236}">
                <a16:creationId xmlns:a16="http://schemas.microsoft.com/office/drawing/2014/main" id="{18DABF19-16D3-4599-9075-E36A8D207353}"/>
              </a:ext>
            </a:extLst>
          </p:cNvPr>
          <p:cNvPicPr>
            <a:picLocks noChangeAspect="1"/>
          </p:cNvPicPr>
          <p:nvPr/>
        </p:nvPicPr>
        <p:blipFill>
          <a:blip r:embed="rId6"/>
          <a:stretch>
            <a:fillRect/>
          </a:stretch>
        </p:blipFill>
        <p:spPr>
          <a:xfrm>
            <a:off x="474026" y="844060"/>
            <a:ext cx="2883293" cy="3346101"/>
          </a:xfrm>
          <a:prstGeom prst="rect">
            <a:avLst/>
          </a:prstGeom>
        </p:spPr>
      </p:pic>
      <p:sp>
        <p:nvSpPr>
          <p:cNvPr id="9" name="TextBox 8">
            <a:extLst>
              <a:ext uri="{FF2B5EF4-FFF2-40B4-BE49-F238E27FC236}">
                <a16:creationId xmlns:a16="http://schemas.microsoft.com/office/drawing/2014/main" id="{53888685-1747-4791-99C8-41AEB41E7AD6}"/>
              </a:ext>
            </a:extLst>
          </p:cNvPr>
          <p:cNvSpPr txBox="1"/>
          <p:nvPr/>
        </p:nvSpPr>
        <p:spPr>
          <a:xfrm>
            <a:off x="4762917" y="472271"/>
            <a:ext cx="1932196" cy="369332"/>
          </a:xfrm>
          <a:prstGeom prst="rect">
            <a:avLst/>
          </a:prstGeom>
          <a:noFill/>
        </p:spPr>
        <p:txBody>
          <a:bodyPr wrap="none" rtlCol="0">
            <a:spAutoFit/>
          </a:bodyPr>
          <a:lstStyle/>
          <a:p>
            <a:r>
              <a:rPr lang="en-US" dirty="0">
                <a:solidFill>
                  <a:srgbClr val="00B050"/>
                </a:solidFill>
              </a:rPr>
              <a:t>Page 5 (start page)</a:t>
            </a:r>
          </a:p>
        </p:txBody>
      </p:sp>
      <p:sp>
        <p:nvSpPr>
          <p:cNvPr id="10" name="TextBox 9">
            <a:extLst>
              <a:ext uri="{FF2B5EF4-FFF2-40B4-BE49-F238E27FC236}">
                <a16:creationId xmlns:a16="http://schemas.microsoft.com/office/drawing/2014/main" id="{9B92861A-2421-4871-8DA2-C576952BDF31}"/>
              </a:ext>
            </a:extLst>
          </p:cNvPr>
          <p:cNvSpPr txBox="1"/>
          <p:nvPr/>
        </p:nvSpPr>
        <p:spPr>
          <a:xfrm>
            <a:off x="5287105" y="3789903"/>
            <a:ext cx="801373" cy="369332"/>
          </a:xfrm>
          <a:prstGeom prst="rect">
            <a:avLst/>
          </a:prstGeom>
          <a:noFill/>
        </p:spPr>
        <p:txBody>
          <a:bodyPr wrap="none" rtlCol="0">
            <a:spAutoFit/>
          </a:bodyPr>
          <a:lstStyle/>
          <a:p>
            <a:r>
              <a:rPr lang="en-US" dirty="0">
                <a:solidFill>
                  <a:srgbClr val="00B050"/>
                </a:solidFill>
              </a:rPr>
              <a:t>Page 8</a:t>
            </a:r>
          </a:p>
        </p:txBody>
      </p:sp>
    </p:spTree>
    <p:extLst>
      <p:ext uri="{BB962C8B-B14F-4D97-AF65-F5344CB8AC3E}">
        <p14:creationId xmlns:p14="http://schemas.microsoft.com/office/powerpoint/2010/main" val="110849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384A07-314F-4918-959D-2892130F44DE}"/>
              </a:ext>
            </a:extLst>
          </p:cNvPr>
          <p:cNvSpPr txBox="1"/>
          <p:nvPr/>
        </p:nvSpPr>
        <p:spPr>
          <a:xfrm>
            <a:off x="0" y="0"/>
            <a:ext cx="5236818" cy="461665"/>
          </a:xfrm>
          <a:prstGeom prst="rect">
            <a:avLst/>
          </a:prstGeom>
          <a:noFill/>
        </p:spPr>
        <p:txBody>
          <a:bodyPr wrap="none" rtlCol="0">
            <a:spAutoFit/>
          </a:bodyPr>
          <a:lstStyle/>
          <a:p>
            <a:r>
              <a:rPr lang="en-US" sz="2400" dirty="0"/>
              <a:t>Missing Household Children (Kilbarchan)</a:t>
            </a:r>
          </a:p>
        </p:txBody>
      </p:sp>
      <p:pic>
        <p:nvPicPr>
          <p:cNvPr id="6" name="Picture 5">
            <a:extLst>
              <a:ext uri="{FF2B5EF4-FFF2-40B4-BE49-F238E27FC236}">
                <a16:creationId xmlns:a16="http://schemas.microsoft.com/office/drawing/2014/main" id="{0BD1AC02-A948-401A-8557-3D642515E045}"/>
              </a:ext>
            </a:extLst>
          </p:cNvPr>
          <p:cNvPicPr>
            <a:picLocks noChangeAspect="1"/>
          </p:cNvPicPr>
          <p:nvPr/>
        </p:nvPicPr>
        <p:blipFill>
          <a:blip r:embed="rId3"/>
          <a:stretch>
            <a:fillRect/>
          </a:stretch>
        </p:blipFill>
        <p:spPr>
          <a:xfrm>
            <a:off x="4158828" y="854107"/>
            <a:ext cx="3216662" cy="2640032"/>
          </a:xfrm>
          <a:prstGeom prst="rect">
            <a:avLst/>
          </a:prstGeom>
          <a:ln>
            <a:solidFill>
              <a:schemeClr val="tx1"/>
            </a:solidFill>
          </a:ln>
        </p:spPr>
      </p:pic>
      <p:pic>
        <p:nvPicPr>
          <p:cNvPr id="8" name="Picture 7">
            <a:extLst>
              <a:ext uri="{FF2B5EF4-FFF2-40B4-BE49-F238E27FC236}">
                <a16:creationId xmlns:a16="http://schemas.microsoft.com/office/drawing/2014/main" id="{18DABF19-16D3-4599-9075-E36A8D207353}"/>
              </a:ext>
            </a:extLst>
          </p:cNvPr>
          <p:cNvPicPr>
            <a:picLocks noChangeAspect="1"/>
          </p:cNvPicPr>
          <p:nvPr/>
        </p:nvPicPr>
        <p:blipFill>
          <a:blip r:embed="rId4"/>
          <a:stretch>
            <a:fillRect/>
          </a:stretch>
        </p:blipFill>
        <p:spPr>
          <a:xfrm>
            <a:off x="474026" y="844060"/>
            <a:ext cx="2883293" cy="3346101"/>
          </a:xfrm>
          <a:prstGeom prst="rect">
            <a:avLst/>
          </a:prstGeom>
        </p:spPr>
      </p:pic>
      <p:sp>
        <p:nvSpPr>
          <p:cNvPr id="9" name="TextBox 8">
            <a:extLst>
              <a:ext uri="{FF2B5EF4-FFF2-40B4-BE49-F238E27FC236}">
                <a16:creationId xmlns:a16="http://schemas.microsoft.com/office/drawing/2014/main" id="{53888685-1747-4791-99C8-41AEB41E7AD6}"/>
              </a:ext>
            </a:extLst>
          </p:cNvPr>
          <p:cNvSpPr txBox="1"/>
          <p:nvPr/>
        </p:nvSpPr>
        <p:spPr>
          <a:xfrm>
            <a:off x="4762917" y="472271"/>
            <a:ext cx="1932196" cy="369332"/>
          </a:xfrm>
          <a:prstGeom prst="rect">
            <a:avLst/>
          </a:prstGeom>
          <a:noFill/>
        </p:spPr>
        <p:txBody>
          <a:bodyPr wrap="none" rtlCol="0">
            <a:spAutoFit/>
          </a:bodyPr>
          <a:lstStyle/>
          <a:p>
            <a:r>
              <a:rPr lang="en-US" dirty="0">
                <a:solidFill>
                  <a:srgbClr val="00B050"/>
                </a:solidFill>
              </a:rPr>
              <a:t>Page 5 (start page)</a:t>
            </a:r>
          </a:p>
        </p:txBody>
      </p:sp>
      <p:sp>
        <p:nvSpPr>
          <p:cNvPr id="10" name="TextBox 9">
            <a:extLst>
              <a:ext uri="{FF2B5EF4-FFF2-40B4-BE49-F238E27FC236}">
                <a16:creationId xmlns:a16="http://schemas.microsoft.com/office/drawing/2014/main" id="{9B92861A-2421-4871-8DA2-C576952BDF31}"/>
              </a:ext>
            </a:extLst>
          </p:cNvPr>
          <p:cNvSpPr txBox="1"/>
          <p:nvPr/>
        </p:nvSpPr>
        <p:spPr>
          <a:xfrm>
            <a:off x="5287105" y="3749711"/>
            <a:ext cx="918393" cy="369332"/>
          </a:xfrm>
          <a:prstGeom prst="rect">
            <a:avLst/>
          </a:prstGeom>
          <a:noFill/>
        </p:spPr>
        <p:txBody>
          <a:bodyPr wrap="none" rtlCol="0">
            <a:spAutoFit/>
          </a:bodyPr>
          <a:lstStyle/>
          <a:p>
            <a:r>
              <a:rPr lang="en-US" dirty="0">
                <a:solidFill>
                  <a:srgbClr val="00B050"/>
                </a:solidFill>
              </a:rPr>
              <a:t>Page 37</a:t>
            </a:r>
          </a:p>
        </p:txBody>
      </p:sp>
      <p:pic>
        <p:nvPicPr>
          <p:cNvPr id="7" name="Picture 6">
            <a:extLst>
              <a:ext uri="{FF2B5EF4-FFF2-40B4-BE49-F238E27FC236}">
                <a16:creationId xmlns:a16="http://schemas.microsoft.com/office/drawing/2014/main" id="{F51D8706-73DC-4245-9A2E-BC8E88EB37B3}"/>
              </a:ext>
            </a:extLst>
          </p:cNvPr>
          <p:cNvPicPr>
            <a:picLocks noChangeAspect="1"/>
          </p:cNvPicPr>
          <p:nvPr/>
        </p:nvPicPr>
        <p:blipFill>
          <a:blip r:embed="rId5"/>
          <a:stretch>
            <a:fillRect/>
          </a:stretch>
        </p:blipFill>
        <p:spPr>
          <a:xfrm>
            <a:off x="7967715" y="307940"/>
            <a:ext cx="3390900" cy="6362700"/>
          </a:xfrm>
          <a:prstGeom prst="rect">
            <a:avLst/>
          </a:prstGeom>
        </p:spPr>
      </p:pic>
      <p:pic>
        <p:nvPicPr>
          <p:cNvPr id="14" name="Picture 13">
            <a:extLst>
              <a:ext uri="{FF2B5EF4-FFF2-40B4-BE49-F238E27FC236}">
                <a16:creationId xmlns:a16="http://schemas.microsoft.com/office/drawing/2014/main" id="{A21D9FB3-9054-43FF-B348-9E1977E9D543}"/>
              </a:ext>
            </a:extLst>
          </p:cNvPr>
          <p:cNvPicPr>
            <a:picLocks noChangeAspect="1"/>
          </p:cNvPicPr>
          <p:nvPr/>
        </p:nvPicPr>
        <p:blipFill>
          <a:blip r:embed="rId6"/>
          <a:stretch>
            <a:fillRect/>
          </a:stretch>
        </p:blipFill>
        <p:spPr>
          <a:xfrm>
            <a:off x="4166025" y="4129866"/>
            <a:ext cx="3204624" cy="2602523"/>
          </a:xfrm>
          <a:prstGeom prst="rect">
            <a:avLst/>
          </a:prstGeom>
          <a:ln>
            <a:solidFill>
              <a:schemeClr val="tx1"/>
            </a:solidFill>
          </a:ln>
        </p:spPr>
      </p:pic>
      <p:sp>
        <p:nvSpPr>
          <p:cNvPr id="15" name="TextBox 14">
            <a:extLst>
              <a:ext uri="{FF2B5EF4-FFF2-40B4-BE49-F238E27FC236}">
                <a16:creationId xmlns:a16="http://schemas.microsoft.com/office/drawing/2014/main" id="{68C1B352-B64E-47A6-A509-71B2F84961DC}"/>
              </a:ext>
            </a:extLst>
          </p:cNvPr>
          <p:cNvSpPr txBox="1"/>
          <p:nvPr/>
        </p:nvSpPr>
        <p:spPr>
          <a:xfrm>
            <a:off x="643095" y="4762919"/>
            <a:ext cx="2652764" cy="369332"/>
          </a:xfrm>
          <a:prstGeom prst="rect">
            <a:avLst/>
          </a:prstGeom>
          <a:noFill/>
        </p:spPr>
        <p:txBody>
          <a:bodyPr wrap="square" rtlCol="0">
            <a:spAutoFit/>
          </a:bodyPr>
          <a:lstStyle/>
          <a:p>
            <a:r>
              <a:rPr lang="en-US" dirty="0">
                <a:solidFill>
                  <a:srgbClr val="00B050"/>
                </a:solidFill>
              </a:rPr>
              <a:t>Threshold: Ave – </a:t>
            </a:r>
            <a:r>
              <a:rPr lang="en-US" dirty="0" err="1">
                <a:solidFill>
                  <a:srgbClr val="00B050"/>
                </a:solidFill>
              </a:rPr>
              <a:t>StDev</a:t>
            </a:r>
            <a:r>
              <a:rPr lang="en-US" dirty="0">
                <a:solidFill>
                  <a:srgbClr val="00B050"/>
                </a:solidFill>
              </a:rPr>
              <a:t>/2</a:t>
            </a:r>
          </a:p>
        </p:txBody>
      </p:sp>
    </p:spTree>
    <p:extLst>
      <p:ext uri="{BB962C8B-B14F-4D97-AF65-F5344CB8AC3E}">
        <p14:creationId xmlns:p14="http://schemas.microsoft.com/office/powerpoint/2010/main" val="174570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8026-F548-4A5B-BC73-0F4B68F8B3A5}"/>
              </a:ext>
            </a:extLst>
          </p:cNvPr>
          <p:cNvSpPr>
            <a:spLocks noGrp="1"/>
          </p:cNvSpPr>
          <p:nvPr>
            <p:ph type="title"/>
          </p:nvPr>
        </p:nvSpPr>
        <p:spPr>
          <a:xfrm>
            <a:off x="838200" y="3391"/>
            <a:ext cx="10515600" cy="1325563"/>
          </a:xfrm>
        </p:spPr>
        <p:txBody>
          <a:bodyPr/>
          <a:lstStyle/>
          <a:p>
            <a:pPr algn="ctr"/>
            <a:r>
              <a:rPr lang="en-US" dirty="0"/>
              <a:t>Automatic Template Creation</a:t>
            </a:r>
          </a:p>
        </p:txBody>
      </p:sp>
      <p:sp>
        <p:nvSpPr>
          <p:cNvPr id="3" name="Content Placeholder 2">
            <a:extLst>
              <a:ext uri="{FF2B5EF4-FFF2-40B4-BE49-F238E27FC236}">
                <a16:creationId xmlns:a16="http://schemas.microsoft.com/office/drawing/2014/main" id="{8F9FE457-F6AF-4AAC-A20B-06FA0A2E4BAB}"/>
              </a:ext>
            </a:extLst>
          </p:cNvPr>
          <p:cNvSpPr>
            <a:spLocks noGrp="1"/>
          </p:cNvSpPr>
          <p:nvPr>
            <p:ph idx="1"/>
          </p:nvPr>
        </p:nvSpPr>
        <p:spPr>
          <a:xfrm>
            <a:off x="838200" y="1095270"/>
            <a:ext cx="10515600" cy="5546689"/>
          </a:xfrm>
        </p:spPr>
        <p:txBody>
          <a:bodyPr>
            <a:normAutofit fontScale="92500" lnSpcReduction="20000"/>
          </a:bodyPr>
          <a:lstStyle/>
          <a:p>
            <a:r>
              <a:rPr lang="en-US" dirty="0"/>
              <a:t>Groups (Group IDs and </a:t>
            </a:r>
            <a:r>
              <a:rPr lang="en-US" dirty="0" err="1"/>
              <a:t>HeadNames</a:t>
            </a:r>
            <a:r>
              <a:rPr lang="en-US" dirty="0"/>
              <a:t>)</a:t>
            </a:r>
          </a:p>
          <a:p>
            <a:pPr lvl="1"/>
            <a:r>
              <a:rPr lang="en-US" dirty="0"/>
              <a:t>Group IDs</a:t>
            </a:r>
          </a:p>
          <a:p>
            <a:pPr lvl="2"/>
            <a:r>
              <a:rPr lang="en-US" dirty="0"/>
              <a:t>Left to SOL and if always preceded by a blank line, SOL EOL SOL</a:t>
            </a:r>
          </a:p>
          <a:p>
            <a:pPr lvl="2"/>
            <a:r>
              <a:rPr lang="en-US" dirty="0"/>
              <a:t>Right to the end of the Group ID and on to EOL, if on a line by itself</a:t>
            </a:r>
          </a:p>
          <a:p>
            <a:pPr lvl="1"/>
            <a:r>
              <a:rPr lang="en-US" dirty="0" err="1"/>
              <a:t>HeadNames</a:t>
            </a:r>
            <a:r>
              <a:rPr lang="en-US" dirty="0"/>
              <a:t>: With Group IDs</a:t>
            </a:r>
          </a:p>
          <a:p>
            <a:pPr lvl="2"/>
            <a:r>
              <a:rPr lang="en-US" dirty="0"/>
              <a:t>Left through the Group ID’s left context</a:t>
            </a:r>
          </a:p>
          <a:p>
            <a:pPr lvl="2"/>
            <a:r>
              <a:rPr lang="en-US" dirty="0"/>
              <a:t>Right to end of </a:t>
            </a:r>
            <a:r>
              <a:rPr lang="en-US" dirty="0" err="1"/>
              <a:t>HeadName</a:t>
            </a:r>
            <a:endParaRPr lang="en-US" dirty="0"/>
          </a:p>
          <a:p>
            <a:pPr lvl="1"/>
            <a:r>
              <a:rPr lang="en-US" dirty="0" err="1"/>
              <a:t>HeadNames</a:t>
            </a:r>
            <a:r>
              <a:rPr lang="en-US" dirty="0"/>
              <a:t>: Without Group IDs</a:t>
            </a:r>
          </a:p>
          <a:p>
            <a:pPr lvl="2"/>
            <a:r>
              <a:rPr lang="en-US" dirty="0"/>
              <a:t>Left to SOL and if always preceded by a blank line, SOL EOL SOL</a:t>
            </a:r>
          </a:p>
          <a:p>
            <a:pPr lvl="2"/>
            <a:r>
              <a:rPr lang="en-US" dirty="0"/>
              <a:t>Right to end of </a:t>
            </a:r>
            <a:r>
              <a:rPr lang="en-US" dirty="0" err="1"/>
              <a:t>HeadName</a:t>
            </a:r>
            <a:r>
              <a:rPr lang="en-US" dirty="0"/>
              <a:t> and on to EOL, if on a line by itself</a:t>
            </a:r>
          </a:p>
          <a:p>
            <a:r>
              <a:rPr lang="en-US" dirty="0"/>
              <a:t>Content</a:t>
            </a:r>
          </a:p>
          <a:p>
            <a:pPr lvl="1"/>
            <a:r>
              <a:rPr lang="en-US" dirty="0"/>
              <a:t>With LIT identifier</a:t>
            </a:r>
          </a:p>
          <a:p>
            <a:pPr lvl="2"/>
            <a:r>
              <a:rPr lang="en-US" dirty="0"/>
              <a:t>Left to the LIT identifier – and, for household person names, continuing through any white space to SOL</a:t>
            </a:r>
          </a:p>
          <a:p>
            <a:pPr lvl="2"/>
            <a:r>
              <a:rPr lang="en-US" dirty="0"/>
              <a:t>Right to the end of the data value</a:t>
            </a:r>
          </a:p>
          <a:p>
            <a:pPr lvl="1"/>
            <a:r>
              <a:rPr lang="en-US" dirty="0"/>
              <a:t>Without LIT identifier</a:t>
            </a:r>
          </a:p>
          <a:p>
            <a:pPr lvl="2"/>
            <a:r>
              <a:rPr lang="en-US" dirty="0"/>
              <a:t>Left to next non-punctuation token (the user may wish to declare the token to be a LIT) – and, for household person names, continuing through white space to SOL</a:t>
            </a:r>
          </a:p>
          <a:p>
            <a:pPr lvl="2"/>
            <a:r>
              <a:rPr lang="en-US" dirty="0"/>
              <a:t>Right to the end of the data value</a:t>
            </a:r>
          </a:p>
          <a:p>
            <a:pPr lvl="2"/>
            <a:endParaRPr lang="en-US" dirty="0"/>
          </a:p>
          <a:p>
            <a:endParaRPr lang="en-US" dirty="0"/>
          </a:p>
        </p:txBody>
      </p:sp>
    </p:spTree>
    <p:extLst>
      <p:ext uri="{BB962C8B-B14F-4D97-AF65-F5344CB8AC3E}">
        <p14:creationId xmlns:p14="http://schemas.microsoft.com/office/powerpoint/2010/main" val="2538062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2EAFBA34-642A-48BA-804C-89974BE0E417}"/>
              </a:ext>
            </a:extLst>
          </p:cNvPr>
          <p:cNvSpPr/>
          <p:nvPr/>
        </p:nvSpPr>
        <p:spPr>
          <a:xfrm>
            <a:off x="1760746" y="5467999"/>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615E7D6D-34DB-4586-9669-61C678FBDEE5}"/>
              </a:ext>
            </a:extLst>
          </p:cNvPr>
          <p:cNvSpPr txBox="1"/>
          <p:nvPr/>
        </p:nvSpPr>
        <p:spPr>
          <a:xfrm>
            <a:off x="1691089" y="5228548"/>
            <a:ext cx="1250731" cy="246221"/>
          </a:xfrm>
          <a:prstGeom prst="rect">
            <a:avLst/>
          </a:prstGeom>
          <a:noFill/>
        </p:spPr>
        <p:txBody>
          <a:bodyPr wrap="square" rtlCol="0">
            <a:spAutoFit/>
          </a:bodyPr>
          <a:lstStyle/>
          <a:p>
            <a:r>
              <a:rPr lang="en-US" sz="1000" dirty="0"/>
              <a:t>Johann</a:t>
            </a:r>
          </a:p>
        </p:txBody>
      </p:sp>
      <p:sp>
        <p:nvSpPr>
          <p:cNvPr id="62" name="Rectangle 61">
            <a:extLst>
              <a:ext uri="{FF2B5EF4-FFF2-40B4-BE49-F238E27FC236}">
                <a16:creationId xmlns:a16="http://schemas.microsoft.com/office/drawing/2014/main" id="{FD949469-D8C5-42D8-9175-30E93BABBF1A}"/>
              </a:ext>
            </a:extLst>
          </p:cNvPr>
          <p:cNvSpPr/>
          <p:nvPr/>
        </p:nvSpPr>
        <p:spPr>
          <a:xfrm>
            <a:off x="1755491" y="5252537"/>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1AEC5E98-F131-46A5-BA53-9B8E67B7D227}"/>
              </a:ext>
            </a:extLst>
          </p:cNvPr>
          <p:cNvSpPr txBox="1"/>
          <p:nvPr/>
        </p:nvSpPr>
        <p:spPr>
          <a:xfrm>
            <a:off x="1696344" y="4813390"/>
            <a:ext cx="1250731" cy="246221"/>
          </a:xfrm>
          <a:prstGeom prst="rect">
            <a:avLst/>
          </a:prstGeom>
          <a:noFill/>
        </p:spPr>
        <p:txBody>
          <a:bodyPr wrap="square" rtlCol="0">
            <a:spAutoFit/>
          </a:bodyPr>
          <a:lstStyle/>
          <a:p>
            <a:r>
              <a:rPr lang="en-US" sz="1000" dirty="0"/>
              <a:t>B024</a:t>
            </a:r>
          </a:p>
        </p:txBody>
      </p:sp>
      <p:sp>
        <p:nvSpPr>
          <p:cNvPr id="184" name="Rectangle 183">
            <a:extLst>
              <a:ext uri="{FF2B5EF4-FFF2-40B4-BE49-F238E27FC236}">
                <a16:creationId xmlns:a16="http://schemas.microsoft.com/office/drawing/2014/main" id="{229BAFAF-F71A-4BA8-856D-D9A477F4A871}"/>
              </a:ext>
            </a:extLst>
          </p:cNvPr>
          <p:cNvSpPr/>
          <p:nvPr/>
        </p:nvSpPr>
        <p:spPr>
          <a:xfrm>
            <a:off x="1760746" y="4837379"/>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661871B4-7A4A-4DBF-9386-61EB9AC5A50A}"/>
              </a:ext>
            </a:extLst>
          </p:cNvPr>
          <p:cNvSpPr txBox="1"/>
          <p:nvPr/>
        </p:nvSpPr>
        <p:spPr>
          <a:xfrm>
            <a:off x="1692801" y="5024778"/>
            <a:ext cx="1250731" cy="246221"/>
          </a:xfrm>
          <a:prstGeom prst="rect">
            <a:avLst/>
          </a:prstGeom>
          <a:noFill/>
        </p:spPr>
        <p:txBody>
          <a:bodyPr wrap="square" rtlCol="0">
            <a:spAutoFit/>
          </a:bodyPr>
          <a:lstStyle/>
          <a:p>
            <a:r>
              <a:rPr lang="en-US" sz="1000" dirty="0"/>
              <a:t>Claus Ü</a:t>
            </a:r>
          </a:p>
        </p:txBody>
      </p:sp>
      <p:grpSp>
        <p:nvGrpSpPr>
          <p:cNvPr id="4" name="Group 3">
            <a:extLst>
              <a:ext uri="{FF2B5EF4-FFF2-40B4-BE49-F238E27FC236}">
                <a16:creationId xmlns:a16="http://schemas.microsoft.com/office/drawing/2014/main" id="{ADB8AE38-13C1-4364-9B36-DF1346B666A0}"/>
              </a:ext>
            </a:extLst>
          </p:cNvPr>
          <p:cNvGrpSpPr/>
          <p:nvPr/>
        </p:nvGrpSpPr>
        <p:grpSpPr>
          <a:xfrm>
            <a:off x="7032409" y="384791"/>
            <a:ext cx="3825311" cy="6215706"/>
            <a:chOff x="6454340" y="374281"/>
            <a:chExt cx="3825311" cy="6215706"/>
          </a:xfrm>
          <a:solidFill>
            <a:srgbClr val="00B0F0">
              <a:alpha val="51000"/>
            </a:srgbClr>
          </a:solidFill>
        </p:grpSpPr>
        <p:pic>
          <p:nvPicPr>
            <p:cNvPr id="5" name="Picture 4">
              <a:extLst>
                <a:ext uri="{FF2B5EF4-FFF2-40B4-BE49-F238E27FC236}">
                  <a16:creationId xmlns:a16="http://schemas.microsoft.com/office/drawing/2014/main" id="{079026FF-961A-488D-9462-CCAC700E09A6}"/>
                </a:ext>
              </a:extLst>
            </p:cNvPr>
            <p:cNvPicPr>
              <a:picLocks noChangeAspect="1"/>
            </p:cNvPicPr>
            <p:nvPr/>
          </p:nvPicPr>
          <p:blipFill>
            <a:blip r:embed="rId3"/>
            <a:stretch>
              <a:fillRect/>
            </a:stretch>
          </p:blipFill>
          <p:spPr>
            <a:xfrm>
              <a:off x="6457042" y="374281"/>
              <a:ext cx="3822076" cy="3861388"/>
            </a:xfrm>
            <a:prstGeom prst="rect">
              <a:avLst/>
            </a:prstGeom>
            <a:grpFill/>
          </p:spPr>
        </p:pic>
        <p:pic>
          <p:nvPicPr>
            <p:cNvPr id="6" name="Picture 5">
              <a:extLst>
                <a:ext uri="{FF2B5EF4-FFF2-40B4-BE49-F238E27FC236}">
                  <a16:creationId xmlns:a16="http://schemas.microsoft.com/office/drawing/2014/main" id="{72737F76-CE52-43BC-ADC6-2D9F54083E6C}"/>
                </a:ext>
              </a:extLst>
            </p:cNvPr>
            <p:cNvPicPr>
              <a:picLocks noChangeAspect="1"/>
            </p:cNvPicPr>
            <p:nvPr/>
          </p:nvPicPr>
          <p:blipFill>
            <a:blip r:embed="rId4"/>
            <a:stretch>
              <a:fillRect/>
            </a:stretch>
          </p:blipFill>
          <p:spPr>
            <a:xfrm>
              <a:off x="6454340" y="4246181"/>
              <a:ext cx="3825311" cy="2343806"/>
            </a:xfrm>
            <a:prstGeom prst="rect">
              <a:avLst/>
            </a:prstGeom>
            <a:grpFill/>
          </p:spPr>
        </p:pic>
      </p:grpSp>
      <p:sp>
        <p:nvSpPr>
          <p:cNvPr id="106" name="Rectangle: Rounded Corners 105">
            <a:extLst>
              <a:ext uri="{FF2B5EF4-FFF2-40B4-BE49-F238E27FC236}">
                <a16:creationId xmlns:a16="http://schemas.microsoft.com/office/drawing/2014/main" id="{B07FC159-5E05-4959-A438-B513BD72B49D}"/>
              </a:ext>
            </a:extLst>
          </p:cNvPr>
          <p:cNvSpPr/>
          <p:nvPr/>
        </p:nvSpPr>
        <p:spPr>
          <a:xfrm>
            <a:off x="1757610" y="56697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432BD242-9AE4-4B34-B5D9-84CA33BC0FEC}"/>
              </a:ext>
            </a:extLst>
          </p:cNvPr>
          <p:cNvSpPr txBox="1"/>
          <p:nvPr/>
        </p:nvSpPr>
        <p:spPr>
          <a:xfrm>
            <a:off x="1713597" y="5659210"/>
            <a:ext cx="1250731" cy="246221"/>
          </a:xfrm>
          <a:prstGeom prst="rect">
            <a:avLst/>
          </a:prstGeom>
          <a:noFill/>
        </p:spPr>
        <p:txBody>
          <a:bodyPr wrap="square" rtlCol="0">
            <a:spAutoFit/>
          </a:bodyPr>
          <a:lstStyle/>
          <a:p>
            <a:r>
              <a:rPr lang="en-US" sz="1000" dirty="0">
                <a:solidFill>
                  <a:schemeClr val="bg1">
                    <a:lumMod val="75000"/>
                  </a:schemeClr>
                </a:solidFill>
              </a:rPr>
              <a:t>Parent 1</a:t>
            </a:r>
          </a:p>
        </p:txBody>
      </p:sp>
      <p:sp>
        <p:nvSpPr>
          <p:cNvPr id="108" name="Rectangle: Rounded Corners 107">
            <a:extLst>
              <a:ext uri="{FF2B5EF4-FFF2-40B4-BE49-F238E27FC236}">
                <a16:creationId xmlns:a16="http://schemas.microsoft.com/office/drawing/2014/main" id="{1EAE47C6-36B0-4F1E-A57F-A231F8680E37}"/>
              </a:ext>
            </a:extLst>
          </p:cNvPr>
          <p:cNvSpPr/>
          <p:nvPr/>
        </p:nvSpPr>
        <p:spPr>
          <a:xfrm>
            <a:off x="2961570" y="484187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782A112F-2569-47EA-9714-72D6F628E79D}"/>
              </a:ext>
            </a:extLst>
          </p:cNvPr>
          <p:cNvSpPr txBox="1"/>
          <p:nvPr/>
        </p:nvSpPr>
        <p:spPr>
          <a:xfrm>
            <a:off x="2898507" y="4820851"/>
            <a:ext cx="1250731" cy="246221"/>
          </a:xfrm>
          <a:prstGeom prst="rect">
            <a:avLst/>
          </a:prstGeom>
          <a:noFill/>
        </p:spPr>
        <p:txBody>
          <a:bodyPr wrap="square" rtlCol="0">
            <a:spAutoFit/>
          </a:bodyPr>
          <a:lstStyle/>
          <a:p>
            <a:r>
              <a:rPr lang="en-US" sz="1000" dirty="0">
                <a:solidFill>
                  <a:schemeClr val="bg1">
                    <a:lumMod val="75000"/>
                  </a:schemeClr>
                </a:solidFill>
              </a:rPr>
              <a:t>Parent 2</a:t>
            </a:r>
          </a:p>
        </p:txBody>
      </p:sp>
      <p:sp>
        <p:nvSpPr>
          <p:cNvPr id="179" name="Rectangle 178">
            <a:extLst>
              <a:ext uri="{FF2B5EF4-FFF2-40B4-BE49-F238E27FC236}">
                <a16:creationId xmlns:a16="http://schemas.microsoft.com/office/drawing/2014/main" id="{1248AAB9-7EA1-4702-9276-410DBEC911F5}"/>
              </a:ext>
            </a:extLst>
          </p:cNvPr>
          <p:cNvSpPr/>
          <p:nvPr/>
        </p:nvSpPr>
        <p:spPr>
          <a:xfrm>
            <a:off x="7140729" y="948690"/>
            <a:ext cx="517371" cy="9380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3ADF92A-B1E2-424F-B7CC-CEC441628BC7}"/>
              </a:ext>
            </a:extLst>
          </p:cNvPr>
          <p:cNvSpPr/>
          <p:nvPr/>
        </p:nvSpPr>
        <p:spPr>
          <a:xfrm>
            <a:off x="7133108" y="2964179"/>
            <a:ext cx="707872" cy="9906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2B4988D-CD89-4783-9363-08D2DC9417F9}"/>
              </a:ext>
            </a:extLst>
          </p:cNvPr>
          <p:cNvSpPr/>
          <p:nvPr/>
        </p:nvSpPr>
        <p:spPr>
          <a:xfrm>
            <a:off x="7136919" y="3379469"/>
            <a:ext cx="528802" cy="10523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40C62DA0-0B41-4D18-9F1E-7399AB63323D}"/>
              </a:ext>
            </a:extLst>
          </p:cNvPr>
          <p:cNvSpPr/>
          <p:nvPr/>
        </p:nvSpPr>
        <p:spPr>
          <a:xfrm>
            <a:off x="7106439" y="4411979"/>
            <a:ext cx="470700" cy="11239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C5B860E-C984-4CEE-8E13-0CD9835874A5}"/>
              </a:ext>
            </a:extLst>
          </p:cNvPr>
          <p:cNvSpPr/>
          <p:nvPr/>
        </p:nvSpPr>
        <p:spPr>
          <a:xfrm>
            <a:off x="7110248" y="5200651"/>
            <a:ext cx="810741" cy="12047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603AC71-D6A7-4713-BE95-CA4CED9DB715}"/>
              </a:ext>
            </a:extLst>
          </p:cNvPr>
          <p:cNvSpPr/>
          <p:nvPr/>
        </p:nvSpPr>
        <p:spPr>
          <a:xfrm>
            <a:off x="7125488" y="6263641"/>
            <a:ext cx="738351" cy="112854"/>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AD8D00D-56F4-4586-9BC8-8334D94E877B}"/>
              </a:ext>
            </a:extLst>
          </p:cNvPr>
          <p:cNvSpPr/>
          <p:nvPr/>
        </p:nvSpPr>
        <p:spPr>
          <a:xfrm>
            <a:off x="7125488" y="1539239"/>
            <a:ext cx="464031" cy="95251"/>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DBDE11-4843-4960-929A-F3FE62588BA7}"/>
              </a:ext>
            </a:extLst>
          </p:cNvPr>
          <p:cNvSpPr/>
          <p:nvPr/>
        </p:nvSpPr>
        <p:spPr>
          <a:xfrm>
            <a:off x="7429500" y="1204913"/>
            <a:ext cx="266700"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C5BA04-E61B-496F-9854-184834D41779}"/>
              </a:ext>
            </a:extLst>
          </p:cNvPr>
          <p:cNvSpPr/>
          <p:nvPr/>
        </p:nvSpPr>
        <p:spPr>
          <a:xfrm>
            <a:off x="7429500" y="1876425"/>
            <a:ext cx="280988"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CDB57A-4C41-4169-BA86-D384A47EE8A4}"/>
              </a:ext>
            </a:extLst>
          </p:cNvPr>
          <p:cNvSpPr/>
          <p:nvPr/>
        </p:nvSpPr>
        <p:spPr>
          <a:xfrm>
            <a:off x="7434263" y="1966912"/>
            <a:ext cx="28098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44E1C0-F705-43AD-A632-BE8BFB62E334}"/>
              </a:ext>
            </a:extLst>
          </p:cNvPr>
          <p:cNvSpPr/>
          <p:nvPr/>
        </p:nvSpPr>
        <p:spPr>
          <a:xfrm>
            <a:off x="7434263" y="2047875"/>
            <a:ext cx="238125" cy="809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F9CDA8-379F-44F2-A344-B26915CAA5DA}"/>
              </a:ext>
            </a:extLst>
          </p:cNvPr>
          <p:cNvSpPr/>
          <p:nvPr/>
        </p:nvSpPr>
        <p:spPr>
          <a:xfrm>
            <a:off x="7424739" y="2305050"/>
            <a:ext cx="228600"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7FC48D-17A5-497E-AF8C-90899FD65CDD}"/>
              </a:ext>
            </a:extLst>
          </p:cNvPr>
          <p:cNvSpPr/>
          <p:nvPr/>
        </p:nvSpPr>
        <p:spPr>
          <a:xfrm>
            <a:off x="7429501" y="2390775"/>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53ED1E-B415-4D0F-9D97-4D5802C31549}"/>
              </a:ext>
            </a:extLst>
          </p:cNvPr>
          <p:cNvSpPr/>
          <p:nvPr/>
        </p:nvSpPr>
        <p:spPr>
          <a:xfrm>
            <a:off x="7429501" y="2471738"/>
            <a:ext cx="295273"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2D68E3-8D14-42C9-B78D-FC0C76C96DF7}"/>
              </a:ext>
            </a:extLst>
          </p:cNvPr>
          <p:cNvSpPr/>
          <p:nvPr/>
        </p:nvSpPr>
        <p:spPr>
          <a:xfrm>
            <a:off x="7429501" y="2552700"/>
            <a:ext cx="223837" cy="8096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3E0025-AE6B-4215-A5D0-6FDEA9B2C154}"/>
              </a:ext>
            </a:extLst>
          </p:cNvPr>
          <p:cNvSpPr/>
          <p:nvPr/>
        </p:nvSpPr>
        <p:spPr>
          <a:xfrm>
            <a:off x="7429501" y="2638427"/>
            <a:ext cx="323849" cy="809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BCC48-C753-4B15-95A5-043D5C8FAFB2}"/>
              </a:ext>
            </a:extLst>
          </p:cNvPr>
          <p:cNvSpPr/>
          <p:nvPr/>
        </p:nvSpPr>
        <p:spPr>
          <a:xfrm>
            <a:off x="7429501" y="2719389"/>
            <a:ext cx="476249" cy="904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A1D15B-7E75-40C5-AD8C-9297DE12F86C}"/>
              </a:ext>
            </a:extLst>
          </p:cNvPr>
          <p:cNvSpPr/>
          <p:nvPr/>
        </p:nvSpPr>
        <p:spPr>
          <a:xfrm>
            <a:off x="7353302" y="3138488"/>
            <a:ext cx="461962"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12C18E-62E7-49F0-AF08-66C766D0EDBA}"/>
              </a:ext>
            </a:extLst>
          </p:cNvPr>
          <p:cNvSpPr/>
          <p:nvPr/>
        </p:nvSpPr>
        <p:spPr>
          <a:xfrm>
            <a:off x="7429501" y="3638550"/>
            <a:ext cx="500061"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03FD6B-E83F-4D33-9D20-F089E28FB948}"/>
              </a:ext>
            </a:extLst>
          </p:cNvPr>
          <p:cNvSpPr/>
          <p:nvPr/>
        </p:nvSpPr>
        <p:spPr>
          <a:xfrm>
            <a:off x="7429501" y="3733800"/>
            <a:ext cx="414337"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59514A-4B06-4FBE-86AD-3116A3161C9E}"/>
              </a:ext>
            </a:extLst>
          </p:cNvPr>
          <p:cNvSpPr/>
          <p:nvPr/>
        </p:nvSpPr>
        <p:spPr>
          <a:xfrm>
            <a:off x="7434264" y="3814763"/>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D0F235-D18C-4995-82EB-D91DF1E06A05}"/>
              </a:ext>
            </a:extLst>
          </p:cNvPr>
          <p:cNvSpPr/>
          <p:nvPr/>
        </p:nvSpPr>
        <p:spPr>
          <a:xfrm>
            <a:off x="7434264" y="3905251"/>
            <a:ext cx="248798" cy="6765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522803-910D-45D0-A444-AF27F0C73AA2}"/>
              </a:ext>
            </a:extLst>
          </p:cNvPr>
          <p:cNvSpPr/>
          <p:nvPr/>
        </p:nvSpPr>
        <p:spPr>
          <a:xfrm>
            <a:off x="7434264" y="3976687"/>
            <a:ext cx="533399" cy="952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095548-7A82-4F99-8ABF-C428955AB345}"/>
              </a:ext>
            </a:extLst>
          </p:cNvPr>
          <p:cNvSpPr/>
          <p:nvPr/>
        </p:nvSpPr>
        <p:spPr>
          <a:xfrm>
            <a:off x="7434264" y="4062413"/>
            <a:ext cx="600074"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1940D5-8A6B-4189-A869-C2A885C42ADA}"/>
              </a:ext>
            </a:extLst>
          </p:cNvPr>
          <p:cNvSpPr/>
          <p:nvPr/>
        </p:nvSpPr>
        <p:spPr>
          <a:xfrm>
            <a:off x="7439026" y="4152900"/>
            <a:ext cx="285750"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54E53DE-EADE-4674-9F8A-E84EB38C9CA6}"/>
              </a:ext>
            </a:extLst>
          </p:cNvPr>
          <p:cNvSpPr/>
          <p:nvPr/>
        </p:nvSpPr>
        <p:spPr>
          <a:xfrm>
            <a:off x="7419977" y="4610101"/>
            <a:ext cx="576261"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7FA9BC-D2C2-4A13-9C17-D93C608B5749}"/>
              </a:ext>
            </a:extLst>
          </p:cNvPr>
          <p:cNvSpPr/>
          <p:nvPr/>
        </p:nvSpPr>
        <p:spPr>
          <a:xfrm>
            <a:off x="7419978" y="4700587"/>
            <a:ext cx="495298"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80C5ADC-A4A8-4118-B459-648C6F99B85D}"/>
              </a:ext>
            </a:extLst>
          </p:cNvPr>
          <p:cNvSpPr/>
          <p:nvPr/>
        </p:nvSpPr>
        <p:spPr>
          <a:xfrm>
            <a:off x="7419978" y="4781550"/>
            <a:ext cx="519110"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A1B7C89-C9D9-419F-A15F-740730729916}"/>
              </a:ext>
            </a:extLst>
          </p:cNvPr>
          <p:cNvSpPr/>
          <p:nvPr/>
        </p:nvSpPr>
        <p:spPr>
          <a:xfrm>
            <a:off x="7424740" y="4876800"/>
            <a:ext cx="633409" cy="952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55DF5F-D8E8-417D-90D0-2E12B871495A}"/>
              </a:ext>
            </a:extLst>
          </p:cNvPr>
          <p:cNvSpPr/>
          <p:nvPr/>
        </p:nvSpPr>
        <p:spPr>
          <a:xfrm>
            <a:off x="7424740" y="4967287"/>
            <a:ext cx="671510" cy="904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2A4BD45-C49A-4D5A-B19C-FEC65D1A8471}"/>
              </a:ext>
            </a:extLst>
          </p:cNvPr>
          <p:cNvSpPr/>
          <p:nvPr/>
        </p:nvSpPr>
        <p:spPr>
          <a:xfrm>
            <a:off x="7443787" y="5491163"/>
            <a:ext cx="295275" cy="857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38640E-37FC-454A-A41A-E7156D273754}"/>
              </a:ext>
            </a:extLst>
          </p:cNvPr>
          <p:cNvSpPr/>
          <p:nvPr/>
        </p:nvSpPr>
        <p:spPr>
          <a:xfrm>
            <a:off x="7443788" y="5581652"/>
            <a:ext cx="242888" cy="857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5574CB-377A-481B-98C3-342359F2C9BC}"/>
              </a:ext>
            </a:extLst>
          </p:cNvPr>
          <p:cNvSpPr/>
          <p:nvPr/>
        </p:nvSpPr>
        <p:spPr>
          <a:xfrm>
            <a:off x="7453312" y="5757863"/>
            <a:ext cx="300037"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4D3B29-5DE9-4563-BDBB-CD6FA16CE9C1}"/>
              </a:ext>
            </a:extLst>
          </p:cNvPr>
          <p:cNvSpPr/>
          <p:nvPr/>
        </p:nvSpPr>
        <p:spPr>
          <a:xfrm>
            <a:off x="7453312" y="5848351"/>
            <a:ext cx="69532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4EB9858-D41E-4232-A3F3-1F5F5E4E3C8E}"/>
              </a:ext>
            </a:extLst>
          </p:cNvPr>
          <p:cNvSpPr/>
          <p:nvPr/>
        </p:nvSpPr>
        <p:spPr>
          <a:xfrm>
            <a:off x="7453312" y="5934076"/>
            <a:ext cx="642938" cy="952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BF6B77-AE29-48F5-93F9-9DC03647B802}"/>
              </a:ext>
            </a:extLst>
          </p:cNvPr>
          <p:cNvSpPr/>
          <p:nvPr/>
        </p:nvSpPr>
        <p:spPr>
          <a:xfrm>
            <a:off x="7453312" y="6029326"/>
            <a:ext cx="676276" cy="9048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4E852AE-C6AC-4226-BE28-54E28745C2AE}"/>
              </a:ext>
            </a:extLst>
          </p:cNvPr>
          <p:cNvSpPr/>
          <p:nvPr/>
        </p:nvSpPr>
        <p:spPr>
          <a:xfrm>
            <a:off x="7339011" y="6462725"/>
            <a:ext cx="881063" cy="100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8CEB24AD-70DF-4E69-9180-30CAEE803C59}"/>
              </a:ext>
            </a:extLst>
          </p:cNvPr>
          <p:cNvSpPr/>
          <p:nvPr/>
        </p:nvSpPr>
        <p:spPr>
          <a:xfrm>
            <a:off x="7224713" y="1042987"/>
            <a:ext cx="119062" cy="8572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7" name="Rectangle 266">
            <a:extLst>
              <a:ext uri="{FF2B5EF4-FFF2-40B4-BE49-F238E27FC236}">
                <a16:creationId xmlns:a16="http://schemas.microsoft.com/office/drawing/2014/main" id="{AF6D2F84-C5C9-4D51-BAEE-250FE1217DDB}"/>
              </a:ext>
            </a:extLst>
          </p:cNvPr>
          <p:cNvSpPr/>
          <p:nvPr/>
        </p:nvSpPr>
        <p:spPr>
          <a:xfrm>
            <a:off x="7705725" y="1709738"/>
            <a:ext cx="500062"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68" name="Rectangle 267">
            <a:extLst>
              <a:ext uri="{FF2B5EF4-FFF2-40B4-BE49-F238E27FC236}">
                <a16:creationId xmlns:a16="http://schemas.microsoft.com/office/drawing/2014/main" id="{D4F6CFB2-67AF-4817-8FF8-5E6E725A5944}"/>
              </a:ext>
            </a:extLst>
          </p:cNvPr>
          <p:cNvSpPr/>
          <p:nvPr/>
        </p:nvSpPr>
        <p:spPr>
          <a:xfrm>
            <a:off x="7696200" y="2133600"/>
            <a:ext cx="738188" cy="9525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0" name="Rectangle 269">
            <a:extLst>
              <a:ext uri="{FF2B5EF4-FFF2-40B4-BE49-F238E27FC236}">
                <a16:creationId xmlns:a16="http://schemas.microsoft.com/office/drawing/2014/main" id="{1DA5202B-0084-4E84-B362-7BB8D8EA96CF}"/>
              </a:ext>
            </a:extLst>
          </p:cNvPr>
          <p:cNvSpPr/>
          <p:nvPr/>
        </p:nvSpPr>
        <p:spPr>
          <a:xfrm>
            <a:off x="7229475" y="3062287"/>
            <a:ext cx="233363" cy="8096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1" name="Rectangle 270">
            <a:extLst>
              <a:ext uri="{FF2B5EF4-FFF2-40B4-BE49-F238E27FC236}">
                <a16:creationId xmlns:a16="http://schemas.microsoft.com/office/drawing/2014/main" id="{2729AEF5-8485-4C01-8607-CA01F9F55BF5}"/>
              </a:ext>
            </a:extLst>
          </p:cNvPr>
          <p:cNvSpPr/>
          <p:nvPr/>
        </p:nvSpPr>
        <p:spPr>
          <a:xfrm>
            <a:off x="7667624" y="3471861"/>
            <a:ext cx="714376" cy="100014"/>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2" name="Rectangle 271">
            <a:extLst>
              <a:ext uri="{FF2B5EF4-FFF2-40B4-BE49-F238E27FC236}">
                <a16:creationId xmlns:a16="http://schemas.microsoft.com/office/drawing/2014/main" id="{FB2A7845-34B2-4325-90D6-5F7B45931FD8}"/>
              </a:ext>
            </a:extLst>
          </p:cNvPr>
          <p:cNvSpPr/>
          <p:nvPr/>
        </p:nvSpPr>
        <p:spPr>
          <a:xfrm>
            <a:off x="7629524" y="4514849"/>
            <a:ext cx="1190626" cy="10001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6" name="Rectangle 275">
            <a:extLst>
              <a:ext uri="{FF2B5EF4-FFF2-40B4-BE49-F238E27FC236}">
                <a16:creationId xmlns:a16="http://schemas.microsoft.com/office/drawing/2014/main" id="{3415BE1B-FAFC-4B1C-9A26-BBD6BADED3D7}"/>
              </a:ext>
            </a:extLst>
          </p:cNvPr>
          <p:cNvSpPr/>
          <p:nvPr/>
        </p:nvSpPr>
        <p:spPr>
          <a:xfrm>
            <a:off x="7634287" y="5319712"/>
            <a:ext cx="1152526"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7" name="Rectangle 276">
            <a:extLst>
              <a:ext uri="{FF2B5EF4-FFF2-40B4-BE49-F238E27FC236}">
                <a16:creationId xmlns:a16="http://schemas.microsoft.com/office/drawing/2014/main" id="{BD63AFC3-A4B4-45C2-ABA1-3D7ACF4F712B}"/>
              </a:ext>
            </a:extLst>
          </p:cNvPr>
          <p:cNvSpPr/>
          <p:nvPr/>
        </p:nvSpPr>
        <p:spPr>
          <a:xfrm>
            <a:off x="9324975" y="5572125"/>
            <a:ext cx="976313" cy="9525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79" name="Rectangle 278">
            <a:extLst>
              <a:ext uri="{FF2B5EF4-FFF2-40B4-BE49-F238E27FC236}">
                <a16:creationId xmlns:a16="http://schemas.microsoft.com/office/drawing/2014/main" id="{3B93D0BE-1B4A-4351-8EEB-98C1D72777EC}"/>
              </a:ext>
            </a:extLst>
          </p:cNvPr>
          <p:cNvSpPr/>
          <p:nvPr/>
        </p:nvSpPr>
        <p:spPr>
          <a:xfrm>
            <a:off x="7281863" y="6376987"/>
            <a:ext cx="452437" cy="8572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7" name="Rectangle 6">
            <a:extLst>
              <a:ext uri="{FF2B5EF4-FFF2-40B4-BE49-F238E27FC236}">
                <a16:creationId xmlns:a16="http://schemas.microsoft.com/office/drawing/2014/main" id="{DF155B8E-1D0D-40DF-A332-04B124646E5D}"/>
              </a:ext>
            </a:extLst>
          </p:cNvPr>
          <p:cNvSpPr/>
          <p:nvPr/>
        </p:nvSpPr>
        <p:spPr>
          <a:xfrm>
            <a:off x="9020175" y="1552575"/>
            <a:ext cx="214313" cy="8572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297947-080D-4693-A747-72D1A6BA7B29}"/>
              </a:ext>
            </a:extLst>
          </p:cNvPr>
          <p:cNvSpPr/>
          <p:nvPr/>
        </p:nvSpPr>
        <p:spPr>
          <a:xfrm>
            <a:off x="8829676" y="1714500"/>
            <a:ext cx="324834" cy="10379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36DA43-DDFF-4572-8D7B-DF0ED8003163}"/>
              </a:ext>
            </a:extLst>
          </p:cNvPr>
          <p:cNvSpPr/>
          <p:nvPr/>
        </p:nvSpPr>
        <p:spPr>
          <a:xfrm>
            <a:off x="8872537" y="2138361"/>
            <a:ext cx="290513" cy="9525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F754E-488F-4CA6-BC3B-19C5D8DE9C11}"/>
              </a:ext>
            </a:extLst>
          </p:cNvPr>
          <p:cNvSpPr/>
          <p:nvPr/>
        </p:nvSpPr>
        <p:spPr>
          <a:xfrm>
            <a:off x="8577262" y="3471861"/>
            <a:ext cx="414338" cy="100014"/>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CA75B4-C489-4D91-8857-E445B2F47B02}"/>
              </a:ext>
            </a:extLst>
          </p:cNvPr>
          <p:cNvSpPr/>
          <p:nvPr/>
        </p:nvSpPr>
        <p:spPr>
          <a:xfrm>
            <a:off x="9258300" y="3381372"/>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35A610-FFB7-4C21-81C5-9F0509222BE1}"/>
              </a:ext>
            </a:extLst>
          </p:cNvPr>
          <p:cNvSpPr/>
          <p:nvPr/>
        </p:nvSpPr>
        <p:spPr>
          <a:xfrm>
            <a:off x="9196388" y="4419597"/>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70B36D4-43CC-4060-BF09-397D7605E2DD}"/>
              </a:ext>
            </a:extLst>
          </p:cNvPr>
          <p:cNvSpPr/>
          <p:nvPr/>
        </p:nvSpPr>
        <p:spPr>
          <a:xfrm>
            <a:off x="9001125" y="5305422"/>
            <a:ext cx="342899" cy="10001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EDFFF0B-BDE3-4B27-B000-7ECF4FA1F312}"/>
              </a:ext>
            </a:extLst>
          </p:cNvPr>
          <p:cNvSpPr/>
          <p:nvPr/>
        </p:nvSpPr>
        <p:spPr>
          <a:xfrm>
            <a:off x="8529637" y="6272209"/>
            <a:ext cx="219076" cy="10001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1C77222-6D79-4D6A-B6C9-1BDC7030B04E}"/>
              </a:ext>
            </a:extLst>
          </p:cNvPr>
          <p:cNvSpPr/>
          <p:nvPr/>
        </p:nvSpPr>
        <p:spPr>
          <a:xfrm>
            <a:off x="1757203" y="5048767"/>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29B56CDE-6E14-4899-AF7A-51DDE07022D6}"/>
              </a:ext>
            </a:extLst>
          </p:cNvPr>
          <p:cNvSpPr/>
          <p:nvPr/>
        </p:nvSpPr>
        <p:spPr>
          <a:xfrm>
            <a:off x="1755864" y="50457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42DBCBE0-3C8E-44A2-A283-EBA3E239250A}"/>
              </a:ext>
            </a:extLst>
          </p:cNvPr>
          <p:cNvSpPr/>
          <p:nvPr/>
        </p:nvSpPr>
        <p:spPr>
          <a:xfrm>
            <a:off x="1754152" y="524956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36A70-D422-41F6-B71B-8CD74162E880}"/>
              </a:ext>
            </a:extLst>
          </p:cNvPr>
          <p:cNvSpPr/>
          <p:nvPr/>
        </p:nvSpPr>
        <p:spPr>
          <a:xfrm>
            <a:off x="10083362" y="3470710"/>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9F24E869-5B47-4CEA-A5F0-EBB389850151}"/>
              </a:ext>
            </a:extLst>
          </p:cNvPr>
          <p:cNvSpPr/>
          <p:nvPr/>
        </p:nvSpPr>
        <p:spPr>
          <a:xfrm>
            <a:off x="10551073" y="5294255"/>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7BF09C5-DDCC-406E-9C5F-AAA6CB7A44DF}"/>
              </a:ext>
            </a:extLst>
          </p:cNvPr>
          <p:cNvSpPr/>
          <p:nvPr/>
        </p:nvSpPr>
        <p:spPr>
          <a:xfrm>
            <a:off x="8234363" y="1714500"/>
            <a:ext cx="185737"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96" name="Rectangle 295">
            <a:extLst>
              <a:ext uri="{FF2B5EF4-FFF2-40B4-BE49-F238E27FC236}">
                <a16:creationId xmlns:a16="http://schemas.microsoft.com/office/drawing/2014/main" id="{7C718643-415F-4811-9FFF-6A466A161F52}"/>
              </a:ext>
            </a:extLst>
          </p:cNvPr>
          <p:cNvSpPr/>
          <p:nvPr/>
        </p:nvSpPr>
        <p:spPr>
          <a:xfrm>
            <a:off x="8448676" y="1714500"/>
            <a:ext cx="185737" cy="9048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solidFill>
                <a:srgbClr val="00B0F0"/>
              </a:solidFill>
            </a:endParaRPr>
          </a:p>
        </p:txBody>
      </p:sp>
      <p:sp>
        <p:nvSpPr>
          <p:cNvPr id="2" name="Oval 1">
            <a:extLst>
              <a:ext uri="{FF2B5EF4-FFF2-40B4-BE49-F238E27FC236}">
                <a16:creationId xmlns:a16="http://schemas.microsoft.com/office/drawing/2014/main" id="{627AFB9F-9DF2-4A1E-AF41-CA101016005E}"/>
              </a:ext>
            </a:extLst>
          </p:cNvPr>
          <p:cNvSpPr/>
          <p:nvPr/>
        </p:nvSpPr>
        <p:spPr>
          <a:xfrm>
            <a:off x="7861738" y="5515897"/>
            <a:ext cx="2668610" cy="255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16536500-9532-4EC3-B87F-862C4BECC7B1}"/>
              </a:ext>
            </a:extLst>
          </p:cNvPr>
          <p:cNvSpPr/>
          <p:nvPr/>
        </p:nvSpPr>
        <p:spPr>
          <a:xfrm>
            <a:off x="1759407" y="48344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EE96A6C-D14D-41E3-90C3-71ED684B9BB8}"/>
              </a:ext>
            </a:extLst>
          </p:cNvPr>
          <p:cNvSpPr/>
          <p:nvPr/>
        </p:nvSpPr>
        <p:spPr>
          <a:xfrm>
            <a:off x="9584121" y="4505979"/>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9145B186-7521-4EA5-8EE1-600DE83EC38F}"/>
              </a:ext>
            </a:extLst>
          </p:cNvPr>
          <p:cNvSpPr/>
          <p:nvPr/>
        </p:nvSpPr>
        <p:spPr>
          <a:xfrm>
            <a:off x="9479017" y="5210172"/>
            <a:ext cx="209550" cy="10001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E3298D1D-857C-4D65-B6B3-A1E29326F273}"/>
              </a:ext>
            </a:extLst>
          </p:cNvPr>
          <p:cNvSpPr/>
          <p:nvPr/>
        </p:nvSpPr>
        <p:spPr>
          <a:xfrm>
            <a:off x="556803" y="48400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609E3133-D91D-4C93-9A14-3665D9EF61C2}"/>
              </a:ext>
            </a:extLst>
          </p:cNvPr>
          <p:cNvSpPr txBox="1"/>
          <p:nvPr/>
        </p:nvSpPr>
        <p:spPr>
          <a:xfrm>
            <a:off x="493740" y="4819040"/>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194" name="Rectangle 193">
            <a:extLst>
              <a:ext uri="{FF2B5EF4-FFF2-40B4-BE49-F238E27FC236}">
                <a16:creationId xmlns:a16="http://schemas.microsoft.com/office/drawing/2014/main" id="{68B96258-B894-4B1C-99D4-4E07B67724ED}"/>
              </a:ext>
            </a:extLst>
          </p:cNvPr>
          <p:cNvSpPr/>
          <p:nvPr/>
        </p:nvSpPr>
        <p:spPr>
          <a:xfrm>
            <a:off x="562978" y="4852934"/>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4FC9BAC4-06AA-4C55-B2A7-4F57DAB8B763}"/>
              </a:ext>
            </a:extLst>
          </p:cNvPr>
          <p:cNvSpPr/>
          <p:nvPr/>
        </p:nvSpPr>
        <p:spPr>
          <a:xfrm>
            <a:off x="576852" y="5262547"/>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F9976845-5954-483E-9AAD-D8091524AE99}"/>
              </a:ext>
            </a:extLst>
          </p:cNvPr>
          <p:cNvSpPr/>
          <p:nvPr/>
        </p:nvSpPr>
        <p:spPr>
          <a:xfrm>
            <a:off x="557768" y="504684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3D2ED02E-B967-4549-B991-8B9391970DE1}"/>
              </a:ext>
            </a:extLst>
          </p:cNvPr>
          <p:cNvSpPr/>
          <p:nvPr/>
        </p:nvSpPr>
        <p:spPr>
          <a:xfrm>
            <a:off x="563943" y="5059714"/>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a:extLst>
              <a:ext uri="{FF2B5EF4-FFF2-40B4-BE49-F238E27FC236}">
                <a16:creationId xmlns:a16="http://schemas.microsoft.com/office/drawing/2014/main" id="{476BDCF6-AA23-4261-9C89-E6B6BF068A19}"/>
              </a:ext>
            </a:extLst>
          </p:cNvPr>
          <p:cNvSpPr txBox="1"/>
          <p:nvPr/>
        </p:nvSpPr>
        <p:spPr>
          <a:xfrm>
            <a:off x="494705" y="5025820"/>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199" name="Rectangle: Rounded Corners 198">
            <a:extLst>
              <a:ext uri="{FF2B5EF4-FFF2-40B4-BE49-F238E27FC236}">
                <a16:creationId xmlns:a16="http://schemas.microsoft.com/office/drawing/2014/main" id="{82FBA602-4529-45EE-92F3-4DE027890115}"/>
              </a:ext>
            </a:extLst>
          </p:cNvPr>
          <p:cNvSpPr/>
          <p:nvPr/>
        </p:nvSpPr>
        <p:spPr>
          <a:xfrm>
            <a:off x="565239" y="52595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0895889F-734D-4805-B752-9DAFF9676DA4}"/>
              </a:ext>
            </a:extLst>
          </p:cNvPr>
          <p:cNvSpPr txBox="1"/>
          <p:nvPr/>
        </p:nvSpPr>
        <p:spPr>
          <a:xfrm>
            <a:off x="502176" y="5238558"/>
            <a:ext cx="1250731" cy="246221"/>
          </a:xfrm>
          <a:prstGeom prst="rect">
            <a:avLst/>
          </a:prstGeom>
          <a:noFill/>
        </p:spPr>
        <p:txBody>
          <a:bodyPr wrap="square" rtlCol="0">
            <a:spAutoFit/>
          </a:bodyPr>
          <a:lstStyle/>
          <a:p>
            <a:r>
              <a:rPr lang="en-US" sz="1000" dirty="0"/>
              <a:t>An</a:t>
            </a:r>
          </a:p>
        </p:txBody>
      </p:sp>
      <p:sp>
        <p:nvSpPr>
          <p:cNvPr id="201" name="TextBox 200">
            <a:extLst>
              <a:ext uri="{FF2B5EF4-FFF2-40B4-BE49-F238E27FC236}">
                <a16:creationId xmlns:a16="http://schemas.microsoft.com/office/drawing/2014/main" id="{B8E1843C-AE9C-4521-9106-AE27C7EB2F68}"/>
              </a:ext>
            </a:extLst>
          </p:cNvPr>
          <p:cNvSpPr txBox="1"/>
          <p:nvPr/>
        </p:nvSpPr>
        <p:spPr>
          <a:xfrm rot="16200000">
            <a:off x="-259302" y="5486075"/>
            <a:ext cx="887935" cy="369332"/>
          </a:xfrm>
          <a:prstGeom prst="rect">
            <a:avLst/>
          </a:prstGeom>
          <a:noFill/>
        </p:spPr>
        <p:txBody>
          <a:bodyPr wrap="none" rtlCol="0">
            <a:spAutoFit/>
          </a:bodyPr>
          <a:lstStyle/>
          <a:p>
            <a:r>
              <a:rPr lang="en-US" dirty="0">
                <a:solidFill>
                  <a:srgbClr val="00B050"/>
                </a:solidFill>
              </a:rPr>
              <a:t>Parents</a:t>
            </a:r>
          </a:p>
        </p:txBody>
      </p:sp>
      <p:sp>
        <p:nvSpPr>
          <p:cNvPr id="202" name="Rectangle: Rounded Corners 201">
            <a:extLst>
              <a:ext uri="{FF2B5EF4-FFF2-40B4-BE49-F238E27FC236}">
                <a16:creationId xmlns:a16="http://schemas.microsoft.com/office/drawing/2014/main" id="{494E7FCD-7FA5-458A-89F6-867E7D44C0BD}"/>
              </a:ext>
            </a:extLst>
          </p:cNvPr>
          <p:cNvSpPr/>
          <p:nvPr/>
        </p:nvSpPr>
        <p:spPr>
          <a:xfrm>
            <a:off x="567495" y="5465168"/>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0170C12B-64B3-463E-8920-D2DAACF6622C}"/>
              </a:ext>
            </a:extLst>
          </p:cNvPr>
          <p:cNvSpPr txBox="1"/>
          <p:nvPr/>
        </p:nvSpPr>
        <p:spPr>
          <a:xfrm>
            <a:off x="504432" y="5424693"/>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205" name="Arrow: Right 204">
            <a:extLst>
              <a:ext uri="{FF2B5EF4-FFF2-40B4-BE49-F238E27FC236}">
                <a16:creationId xmlns:a16="http://schemas.microsoft.com/office/drawing/2014/main" id="{5B56DCC6-7E0B-481A-B99D-2778060F2599}"/>
              </a:ext>
            </a:extLst>
          </p:cNvPr>
          <p:cNvSpPr/>
          <p:nvPr/>
        </p:nvSpPr>
        <p:spPr>
          <a:xfrm rot="14603558">
            <a:off x="6730751" y="5180887"/>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E9F7C3E2-37EF-4720-BB6E-90D0834B04D4}"/>
              </a:ext>
            </a:extLst>
          </p:cNvPr>
          <p:cNvSpPr txBox="1"/>
          <p:nvPr/>
        </p:nvSpPr>
        <p:spPr>
          <a:xfrm>
            <a:off x="1696344" y="5444010"/>
            <a:ext cx="1250731" cy="246221"/>
          </a:xfrm>
          <a:prstGeom prst="rect">
            <a:avLst/>
          </a:prstGeom>
          <a:noFill/>
        </p:spPr>
        <p:txBody>
          <a:bodyPr wrap="square" rtlCol="0">
            <a:spAutoFit/>
          </a:bodyPr>
          <a:lstStyle/>
          <a:p>
            <a:r>
              <a:rPr lang="en-US" sz="1000" dirty="0"/>
              <a:t>Harm v. S.</a:t>
            </a:r>
          </a:p>
        </p:txBody>
      </p:sp>
      <p:sp>
        <p:nvSpPr>
          <p:cNvPr id="232" name="Rectangle: Rounded Corners 231">
            <a:extLst>
              <a:ext uri="{FF2B5EF4-FFF2-40B4-BE49-F238E27FC236}">
                <a16:creationId xmlns:a16="http://schemas.microsoft.com/office/drawing/2014/main" id="{637FE78C-A371-40D0-AD16-B423C00D679B}"/>
              </a:ext>
            </a:extLst>
          </p:cNvPr>
          <p:cNvSpPr/>
          <p:nvPr/>
        </p:nvSpPr>
        <p:spPr>
          <a:xfrm>
            <a:off x="1759407" y="546503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77ECD55-38C3-4C00-A4E4-072E6F1B28C8}"/>
              </a:ext>
            </a:extLst>
          </p:cNvPr>
          <p:cNvSpPr/>
          <p:nvPr/>
        </p:nvSpPr>
        <p:spPr>
          <a:xfrm>
            <a:off x="8197084" y="5665075"/>
            <a:ext cx="452930" cy="94593"/>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DC51CC16-BE28-4849-8058-61CD51BCACD6}"/>
              </a:ext>
            </a:extLst>
          </p:cNvPr>
          <p:cNvSpPr txBox="1"/>
          <p:nvPr/>
        </p:nvSpPr>
        <p:spPr>
          <a:xfrm>
            <a:off x="5423435" y="4802758"/>
            <a:ext cx="1306377" cy="246221"/>
          </a:xfrm>
          <a:prstGeom prst="rect">
            <a:avLst/>
          </a:prstGeom>
          <a:noFill/>
        </p:spPr>
        <p:txBody>
          <a:bodyPr wrap="square" rtlCol="0">
            <a:spAutoFit/>
          </a:bodyPr>
          <a:lstStyle/>
          <a:p>
            <a:r>
              <a:rPr lang="en-US" sz="1000" dirty="0"/>
              <a:t>Margarethe von  Soo</a:t>
            </a:r>
          </a:p>
        </p:txBody>
      </p:sp>
      <p:sp>
        <p:nvSpPr>
          <p:cNvPr id="235" name="Rectangle: Rounded Corners 234">
            <a:extLst>
              <a:ext uri="{FF2B5EF4-FFF2-40B4-BE49-F238E27FC236}">
                <a16:creationId xmlns:a16="http://schemas.microsoft.com/office/drawing/2014/main" id="{9E1652AC-DD6A-4D6D-A77C-510A43CA9730}"/>
              </a:ext>
            </a:extLst>
          </p:cNvPr>
          <p:cNvSpPr/>
          <p:nvPr/>
        </p:nvSpPr>
        <p:spPr>
          <a:xfrm>
            <a:off x="5496632" y="502758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id="{8459539A-7AE0-4C33-861E-325205BA9ADB}"/>
              </a:ext>
            </a:extLst>
          </p:cNvPr>
          <p:cNvSpPr txBox="1"/>
          <p:nvPr/>
        </p:nvSpPr>
        <p:spPr>
          <a:xfrm>
            <a:off x="5433569" y="5006561"/>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37" name="Rectangle: Rounded Corners 236">
            <a:extLst>
              <a:ext uri="{FF2B5EF4-FFF2-40B4-BE49-F238E27FC236}">
                <a16:creationId xmlns:a16="http://schemas.microsoft.com/office/drawing/2014/main" id="{09A7FFEE-7F50-4113-A029-0C7F23FD9721}"/>
              </a:ext>
            </a:extLst>
          </p:cNvPr>
          <p:cNvSpPr/>
          <p:nvPr/>
        </p:nvSpPr>
        <p:spPr>
          <a:xfrm>
            <a:off x="5501549" y="53176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E6027F83-3611-4CBD-B589-9AE9C693F455}"/>
              </a:ext>
            </a:extLst>
          </p:cNvPr>
          <p:cNvSpPr txBox="1"/>
          <p:nvPr/>
        </p:nvSpPr>
        <p:spPr>
          <a:xfrm>
            <a:off x="5438486" y="5296613"/>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239" name="Rectangle: Rounded Corners 238">
            <a:extLst>
              <a:ext uri="{FF2B5EF4-FFF2-40B4-BE49-F238E27FC236}">
                <a16:creationId xmlns:a16="http://schemas.microsoft.com/office/drawing/2014/main" id="{33D112E4-4B6A-4B6E-B707-06B534739539}"/>
              </a:ext>
            </a:extLst>
          </p:cNvPr>
          <p:cNvSpPr/>
          <p:nvPr/>
        </p:nvSpPr>
        <p:spPr>
          <a:xfrm>
            <a:off x="5506465" y="560768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94A54D40-DF90-40E5-A0E9-AC5730A420E2}"/>
              </a:ext>
            </a:extLst>
          </p:cNvPr>
          <p:cNvSpPr txBox="1"/>
          <p:nvPr/>
        </p:nvSpPr>
        <p:spPr>
          <a:xfrm>
            <a:off x="5443402" y="5586665"/>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cxnSp>
        <p:nvCxnSpPr>
          <p:cNvPr id="247" name="Straight Connector 246">
            <a:extLst>
              <a:ext uri="{FF2B5EF4-FFF2-40B4-BE49-F238E27FC236}">
                <a16:creationId xmlns:a16="http://schemas.microsoft.com/office/drawing/2014/main" id="{EA89D932-922E-432E-83A4-2DE20DA4A01B}"/>
              </a:ext>
            </a:extLst>
          </p:cNvPr>
          <p:cNvCxnSpPr/>
          <p:nvPr/>
        </p:nvCxnSpPr>
        <p:spPr>
          <a:xfrm>
            <a:off x="5496310" y="5263052"/>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415A32A-62F3-4007-95FF-35B78A7ACE97}"/>
              </a:ext>
            </a:extLst>
          </p:cNvPr>
          <p:cNvCxnSpPr/>
          <p:nvPr/>
        </p:nvCxnSpPr>
        <p:spPr>
          <a:xfrm>
            <a:off x="5501226" y="5553103"/>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Rectangle 279">
            <a:extLst>
              <a:ext uri="{FF2B5EF4-FFF2-40B4-BE49-F238E27FC236}">
                <a16:creationId xmlns:a16="http://schemas.microsoft.com/office/drawing/2014/main" id="{34AB5CB0-8E96-4091-8C27-0FE38BC14E7B}"/>
              </a:ext>
            </a:extLst>
          </p:cNvPr>
          <p:cNvSpPr/>
          <p:nvPr/>
        </p:nvSpPr>
        <p:spPr>
          <a:xfrm>
            <a:off x="5498111" y="4826747"/>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Rounded Corners 280">
            <a:extLst>
              <a:ext uri="{FF2B5EF4-FFF2-40B4-BE49-F238E27FC236}">
                <a16:creationId xmlns:a16="http://schemas.microsoft.com/office/drawing/2014/main" id="{4FB68575-4C8B-4FC9-8B86-E52C23120103}"/>
              </a:ext>
            </a:extLst>
          </p:cNvPr>
          <p:cNvSpPr/>
          <p:nvPr/>
        </p:nvSpPr>
        <p:spPr>
          <a:xfrm>
            <a:off x="5486498" y="48237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Rounded Corners 281">
            <a:extLst>
              <a:ext uri="{FF2B5EF4-FFF2-40B4-BE49-F238E27FC236}">
                <a16:creationId xmlns:a16="http://schemas.microsoft.com/office/drawing/2014/main" id="{67F01579-7844-451B-A957-D846A3FCDDB1}"/>
              </a:ext>
            </a:extLst>
          </p:cNvPr>
          <p:cNvSpPr/>
          <p:nvPr/>
        </p:nvSpPr>
        <p:spPr>
          <a:xfrm>
            <a:off x="5517463" y="590148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2CEA0002-95EE-4A82-A17A-49B163202E93}"/>
              </a:ext>
            </a:extLst>
          </p:cNvPr>
          <p:cNvSpPr txBox="1"/>
          <p:nvPr/>
        </p:nvSpPr>
        <p:spPr>
          <a:xfrm>
            <a:off x="5454400" y="5880467"/>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284" name="Straight Connector 283">
            <a:extLst>
              <a:ext uri="{FF2B5EF4-FFF2-40B4-BE49-F238E27FC236}">
                <a16:creationId xmlns:a16="http://schemas.microsoft.com/office/drawing/2014/main" id="{D46F03C8-EBE6-48E6-A010-B5142A66E8EB}"/>
              </a:ext>
            </a:extLst>
          </p:cNvPr>
          <p:cNvCxnSpPr/>
          <p:nvPr/>
        </p:nvCxnSpPr>
        <p:spPr>
          <a:xfrm>
            <a:off x="5512224" y="5846905"/>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6BB19B2-ED77-4127-8D7C-0766B289E305}"/>
              </a:ext>
            </a:extLst>
          </p:cNvPr>
          <p:cNvCxnSpPr>
            <a:cxnSpLocks/>
          </p:cNvCxnSpPr>
          <p:nvPr/>
        </p:nvCxnSpPr>
        <p:spPr>
          <a:xfrm>
            <a:off x="356384" y="4671922"/>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024E7B3E-C107-4F66-844D-F3040ABADCC1}"/>
              </a:ext>
            </a:extLst>
          </p:cNvPr>
          <p:cNvSpPr/>
          <p:nvPr/>
        </p:nvSpPr>
        <p:spPr>
          <a:xfrm>
            <a:off x="533179" y="1947670"/>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TextBox 352">
            <a:extLst>
              <a:ext uri="{FF2B5EF4-FFF2-40B4-BE49-F238E27FC236}">
                <a16:creationId xmlns:a16="http://schemas.microsoft.com/office/drawing/2014/main" id="{8BB4C208-4DF1-4215-B256-A99703AA8572}"/>
              </a:ext>
            </a:extLst>
          </p:cNvPr>
          <p:cNvSpPr txBox="1"/>
          <p:nvPr/>
        </p:nvSpPr>
        <p:spPr>
          <a:xfrm>
            <a:off x="458503" y="1923681"/>
            <a:ext cx="1250731" cy="246221"/>
          </a:xfrm>
          <a:prstGeom prst="rect">
            <a:avLst/>
          </a:prstGeom>
          <a:noFill/>
        </p:spPr>
        <p:txBody>
          <a:bodyPr wrap="square" rtlCol="0">
            <a:spAutoFit/>
          </a:bodyPr>
          <a:lstStyle/>
          <a:p>
            <a:r>
              <a:rPr lang="en-US" sz="1000" dirty="0"/>
              <a:t>11.8.1828</a:t>
            </a:r>
          </a:p>
        </p:txBody>
      </p:sp>
      <p:sp>
        <p:nvSpPr>
          <p:cNvPr id="355" name="Rectangle 354">
            <a:extLst>
              <a:ext uri="{FF2B5EF4-FFF2-40B4-BE49-F238E27FC236}">
                <a16:creationId xmlns:a16="http://schemas.microsoft.com/office/drawing/2014/main" id="{006C723F-D99A-48C5-877B-ED3CDF0F815F}"/>
              </a:ext>
            </a:extLst>
          </p:cNvPr>
          <p:cNvSpPr/>
          <p:nvPr/>
        </p:nvSpPr>
        <p:spPr>
          <a:xfrm>
            <a:off x="2964498" y="1537213"/>
            <a:ext cx="1142999" cy="166686"/>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355">
            <a:extLst>
              <a:ext uri="{FF2B5EF4-FFF2-40B4-BE49-F238E27FC236}">
                <a16:creationId xmlns:a16="http://schemas.microsoft.com/office/drawing/2014/main" id="{BCB9DD21-BC86-400B-A794-D27A5F18188E}"/>
              </a:ext>
            </a:extLst>
          </p:cNvPr>
          <p:cNvSpPr txBox="1"/>
          <p:nvPr/>
        </p:nvSpPr>
        <p:spPr>
          <a:xfrm>
            <a:off x="2889822" y="1513224"/>
            <a:ext cx="1250731" cy="246221"/>
          </a:xfrm>
          <a:prstGeom prst="rect">
            <a:avLst/>
          </a:prstGeom>
          <a:noFill/>
        </p:spPr>
        <p:txBody>
          <a:bodyPr wrap="square" rtlCol="0">
            <a:spAutoFit/>
          </a:bodyPr>
          <a:lstStyle/>
          <a:p>
            <a:r>
              <a:rPr lang="en-US" sz="1000" dirty="0"/>
              <a:t>11.4.1727</a:t>
            </a:r>
          </a:p>
        </p:txBody>
      </p:sp>
      <p:sp>
        <p:nvSpPr>
          <p:cNvPr id="357" name="Rectangle 356">
            <a:extLst>
              <a:ext uri="{FF2B5EF4-FFF2-40B4-BE49-F238E27FC236}">
                <a16:creationId xmlns:a16="http://schemas.microsoft.com/office/drawing/2014/main" id="{C397F0B5-6CB7-4577-A42F-392C41B2AD05}"/>
              </a:ext>
            </a:extLst>
          </p:cNvPr>
          <p:cNvSpPr/>
          <p:nvPr/>
        </p:nvSpPr>
        <p:spPr>
          <a:xfrm>
            <a:off x="531608" y="1538586"/>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a:extLst>
              <a:ext uri="{FF2B5EF4-FFF2-40B4-BE49-F238E27FC236}">
                <a16:creationId xmlns:a16="http://schemas.microsoft.com/office/drawing/2014/main" id="{E0B75D1A-641A-44C1-8627-4A7D4E3BE9ED}"/>
              </a:ext>
            </a:extLst>
          </p:cNvPr>
          <p:cNvSpPr/>
          <p:nvPr/>
        </p:nvSpPr>
        <p:spPr>
          <a:xfrm>
            <a:off x="531608" y="1748136"/>
            <a:ext cx="1142999" cy="166686"/>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a:extLst>
              <a:ext uri="{FF2B5EF4-FFF2-40B4-BE49-F238E27FC236}">
                <a16:creationId xmlns:a16="http://schemas.microsoft.com/office/drawing/2014/main" id="{1EA3D682-58D4-436E-B413-84A5361BC55C}"/>
              </a:ext>
            </a:extLst>
          </p:cNvPr>
          <p:cNvSpPr txBox="1"/>
          <p:nvPr/>
        </p:nvSpPr>
        <p:spPr>
          <a:xfrm>
            <a:off x="456932" y="1724147"/>
            <a:ext cx="1250731" cy="246221"/>
          </a:xfrm>
          <a:prstGeom prst="rect">
            <a:avLst/>
          </a:prstGeom>
          <a:noFill/>
        </p:spPr>
        <p:txBody>
          <a:bodyPr wrap="square" rtlCol="0">
            <a:spAutoFit/>
          </a:bodyPr>
          <a:lstStyle/>
          <a:p>
            <a:r>
              <a:rPr lang="en-US" sz="1000" dirty="0"/>
              <a:t>ca. 1715</a:t>
            </a:r>
          </a:p>
        </p:txBody>
      </p:sp>
      <p:sp>
        <p:nvSpPr>
          <p:cNvPr id="360" name="TextBox 359">
            <a:extLst>
              <a:ext uri="{FF2B5EF4-FFF2-40B4-BE49-F238E27FC236}">
                <a16:creationId xmlns:a16="http://schemas.microsoft.com/office/drawing/2014/main" id="{9137D22E-7A13-4077-B0FB-CBF3334DC489}"/>
              </a:ext>
            </a:extLst>
          </p:cNvPr>
          <p:cNvSpPr txBox="1"/>
          <p:nvPr/>
        </p:nvSpPr>
        <p:spPr>
          <a:xfrm>
            <a:off x="456932" y="1514597"/>
            <a:ext cx="1250731" cy="246221"/>
          </a:xfrm>
          <a:prstGeom prst="rect">
            <a:avLst/>
          </a:prstGeom>
          <a:noFill/>
        </p:spPr>
        <p:txBody>
          <a:bodyPr wrap="square" rtlCol="0">
            <a:spAutoFit/>
          </a:bodyPr>
          <a:lstStyle/>
          <a:p>
            <a:r>
              <a:rPr lang="en-US" sz="1000" dirty="0"/>
              <a:t>10.2.1752</a:t>
            </a:r>
          </a:p>
        </p:txBody>
      </p:sp>
      <p:sp>
        <p:nvSpPr>
          <p:cNvPr id="362" name="Rectangle 361">
            <a:extLst>
              <a:ext uri="{FF2B5EF4-FFF2-40B4-BE49-F238E27FC236}">
                <a16:creationId xmlns:a16="http://schemas.microsoft.com/office/drawing/2014/main" id="{8D083F9D-4E8F-4400-BAD7-2B8CB7C52326}"/>
              </a:ext>
            </a:extLst>
          </p:cNvPr>
          <p:cNvSpPr/>
          <p:nvPr/>
        </p:nvSpPr>
        <p:spPr>
          <a:xfrm>
            <a:off x="2955318" y="724171"/>
            <a:ext cx="1142999" cy="16668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id="{695A2B24-6626-4287-A197-2C6840B4B763}"/>
              </a:ext>
            </a:extLst>
          </p:cNvPr>
          <p:cNvSpPr txBox="1"/>
          <p:nvPr/>
        </p:nvSpPr>
        <p:spPr>
          <a:xfrm>
            <a:off x="2880642" y="700182"/>
            <a:ext cx="1250731" cy="246221"/>
          </a:xfrm>
          <a:prstGeom prst="rect">
            <a:avLst/>
          </a:prstGeom>
          <a:noFill/>
        </p:spPr>
        <p:txBody>
          <a:bodyPr wrap="square" rtlCol="0">
            <a:spAutoFit/>
          </a:bodyPr>
          <a:lstStyle/>
          <a:p>
            <a:r>
              <a:rPr lang="en-US" sz="1000" dirty="0"/>
              <a:t>25.10.1705</a:t>
            </a:r>
          </a:p>
        </p:txBody>
      </p:sp>
      <p:sp>
        <p:nvSpPr>
          <p:cNvPr id="366" name="Rectangle 365">
            <a:extLst>
              <a:ext uri="{FF2B5EF4-FFF2-40B4-BE49-F238E27FC236}">
                <a16:creationId xmlns:a16="http://schemas.microsoft.com/office/drawing/2014/main" id="{745FFFCF-4672-4D85-BEEC-6297A71906E4}"/>
              </a:ext>
            </a:extLst>
          </p:cNvPr>
          <p:cNvSpPr/>
          <p:nvPr/>
        </p:nvSpPr>
        <p:spPr>
          <a:xfrm>
            <a:off x="544460" y="935096"/>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0ECC3284-93B3-419B-AD0B-5D07188D988F}"/>
              </a:ext>
            </a:extLst>
          </p:cNvPr>
          <p:cNvSpPr/>
          <p:nvPr/>
        </p:nvSpPr>
        <p:spPr>
          <a:xfrm>
            <a:off x="544460" y="725546"/>
            <a:ext cx="1142999" cy="166686"/>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a:extLst>
              <a:ext uri="{FF2B5EF4-FFF2-40B4-BE49-F238E27FC236}">
                <a16:creationId xmlns:a16="http://schemas.microsoft.com/office/drawing/2014/main" id="{ADC97D13-009C-4B94-A271-B66F2C52EF7C}"/>
              </a:ext>
            </a:extLst>
          </p:cNvPr>
          <p:cNvSpPr txBox="1"/>
          <p:nvPr/>
        </p:nvSpPr>
        <p:spPr>
          <a:xfrm>
            <a:off x="469784" y="911107"/>
            <a:ext cx="1250731" cy="246221"/>
          </a:xfrm>
          <a:prstGeom prst="rect">
            <a:avLst/>
          </a:prstGeom>
          <a:noFill/>
        </p:spPr>
        <p:txBody>
          <a:bodyPr wrap="square" rtlCol="0">
            <a:spAutoFit/>
          </a:bodyPr>
          <a:lstStyle/>
          <a:p>
            <a:r>
              <a:rPr lang="en-US" sz="1000" dirty="0"/>
              <a:t>6.8.1688</a:t>
            </a:r>
          </a:p>
        </p:txBody>
      </p:sp>
      <p:sp>
        <p:nvSpPr>
          <p:cNvPr id="372" name="TextBox 371">
            <a:extLst>
              <a:ext uri="{FF2B5EF4-FFF2-40B4-BE49-F238E27FC236}">
                <a16:creationId xmlns:a16="http://schemas.microsoft.com/office/drawing/2014/main" id="{D4588724-90FE-4837-B5AB-EBBFD3C94871}"/>
              </a:ext>
            </a:extLst>
          </p:cNvPr>
          <p:cNvSpPr txBox="1"/>
          <p:nvPr/>
        </p:nvSpPr>
        <p:spPr>
          <a:xfrm>
            <a:off x="469784" y="701557"/>
            <a:ext cx="1250731" cy="246221"/>
          </a:xfrm>
          <a:prstGeom prst="rect">
            <a:avLst/>
          </a:prstGeom>
          <a:noFill/>
        </p:spPr>
        <p:txBody>
          <a:bodyPr wrap="square" rtlCol="0">
            <a:spAutoFit/>
          </a:bodyPr>
          <a:lstStyle/>
          <a:p>
            <a:r>
              <a:rPr lang="en-US" sz="1000" dirty="0"/>
              <a:t>ca. 1644</a:t>
            </a:r>
          </a:p>
        </p:txBody>
      </p:sp>
      <p:sp>
        <p:nvSpPr>
          <p:cNvPr id="374" name="Rectangle: Rounded Corners 373">
            <a:extLst>
              <a:ext uri="{FF2B5EF4-FFF2-40B4-BE49-F238E27FC236}">
                <a16:creationId xmlns:a16="http://schemas.microsoft.com/office/drawing/2014/main" id="{4A4B150D-4F3D-444B-A28E-A62E5C59CBD0}"/>
              </a:ext>
            </a:extLst>
          </p:cNvPr>
          <p:cNvSpPr/>
          <p:nvPr/>
        </p:nvSpPr>
        <p:spPr>
          <a:xfrm>
            <a:off x="527265" y="114176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extBox 374">
            <a:extLst>
              <a:ext uri="{FF2B5EF4-FFF2-40B4-BE49-F238E27FC236}">
                <a16:creationId xmlns:a16="http://schemas.microsoft.com/office/drawing/2014/main" id="{2A64EFB5-6888-4680-82B6-9D0729B9661C}"/>
              </a:ext>
            </a:extLst>
          </p:cNvPr>
          <p:cNvSpPr txBox="1"/>
          <p:nvPr/>
        </p:nvSpPr>
        <p:spPr>
          <a:xfrm>
            <a:off x="475632" y="1120740"/>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376" name="Rectangle: Rounded Corners 375">
            <a:extLst>
              <a:ext uri="{FF2B5EF4-FFF2-40B4-BE49-F238E27FC236}">
                <a16:creationId xmlns:a16="http://schemas.microsoft.com/office/drawing/2014/main" id="{47CAE211-5211-4D6E-A0B9-0E10D6A3F376}"/>
              </a:ext>
            </a:extLst>
          </p:cNvPr>
          <p:cNvSpPr/>
          <p:nvPr/>
        </p:nvSpPr>
        <p:spPr>
          <a:xfrm>
            <a:off x="1738845" y="72079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extBox 376">
            <a:extLst>
              <a:ext uri="{FF2B5EF4-FFF2-40B4-BE49-F238E27FC236}">
                <a16:creationId xmlns:a16="http://schemas.microsoft.com/office/drawing/2014/main" id="{BAC9FB21-B051-4BB0-AA8B-73A2327237DC}"/>
              </a:ext>
            </a:extLst>
          </p:cNvPr>
          <p:cNvSpPr txBox="1"/>
          <p:nvPr/>
        </p:nvSpPr>
        <p:spPr>
          <a:xfrm>
            <a:off x="1675782" y="699776"/>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378" name="Rectangle: Rounded Corners 377">
            <a:extLst>
              <a:ext uri="{FF2B5EF4-FFF2-40B4-BE49-F238E27FC236}">
                <a16:creationId xmlns:a16="http://schemas.microsoft.com/office/drawing/2014/main" id="{5121D59B-33E9-414E-8A21-C02CF5BE810D}"/>
              </a:ext>
            </a:extLst>
          </p:cNvPr>
          <p:cNvSpPr/>
          <p:nvPr/>
        </p:nvSpPr>
        <p:spPr>
          <a:xfrm>
            <a:off x="2950425" y="93012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6030CE87-A45B-4245-BF8C-E48D5AC6EBA5}"/>
              </a:ext>
            </a:extLst>
          </p:cNvPr>
          <p:cNvSpPr txBox="1"/>
          <p:nvPr/>
        </p:nvSpPr>
        <p:spPr>
          <a:xfrm>
            <a:off x="2887362" y="909108"/>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380" name="Rectangle: Rounded Corners 379">
            <a:extLst>
              <a:ext uri="{FF2B5EF4-FFF2-40B4-BE49-F238E27FC236}">
                <a16:creationId xmlns:a16="http://schemas.microsoft.com/office/drawing/2014/main" id="{86096051-3515-4634-B614-56B6F0FA5663}"/>
              </a:ext>
            </a:extLst>
          </p:cNvPr>
          <p:cNvSpPr/>
          <p:nvPr/>
        </p:nvSpPr>
        <p:spPr>
          <a:xfrm>
            <a:off x="4150575" y="70978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extBox 380">
            <a:extLst>
              <a:ext uri="{FF2B5EF4-FFF2-40B4-BE49-F238E27FC236}">
                <a16:creationId xmlns:a16="http://schemas.microsoft.com/office/drawing/2014/main" id="{77FBE8D3-4DB4-429D-8B98-FAF78E0E34DB}"/>
              </a:ext>
            </a:extLst>
          </p:cNvPr>
          <p:cNvSpPr txBox="1"/>
          <p:nvPr/>
        </p:nvSpPr>
        <p:spPr>
          <a:xfrm>
            <a:off x="4087512" y="688768"/>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382" name="Rectangle: Rounded Corners 381">
            <a:extLst>
              <a:ext uri="{FF2B5EF4-FFF2-40B4-BE49-F238E27FC236}">
                <a16:creationId xmlns:a16="http://schemas.microsoft.com/office/drawing/2014/main" id="{0095BB54-FCA0-479A-8266-17317AF5040C}"/>
              </a:ext>
            </a:extLst>
          </p:cNvPr>
          <p:cNvSpPr/>
          <p:nvPr/>
        </p:nvSpPr>
        <p:spPr>
          <a:xfrm>
            <a:off x="519220" y="214750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extBox 382">
            <a:extLst>
              <a:ext uri="{FF2B5EF4-FFF2-40B4-BE49-F238E27FC236}">
                <a16:creationId xmlns:a16="http://schemas.microsoft.com/office/drawing/2014/main" id="{46419B3C-6C8A-4966-8B95-39E0E5AD1F01}"/>
              </a:ext>
            </a:extLst>
          </p:cNvPr>
          <p:cNvSpPr txBox="1"/>
          <p:nvPr/>
        </p:nvSpPr>
        <p:spPr>
          <a:xfrm>
            <a:off x="456157" y="2126487"/>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384" name="Rectangle: Rounded Corners 383">
            <a:extLst>
              <a:ext uri="{FF2B5EF4-FFF2-40B4-BE49-F238E27FC236}">
                <a16:creationId xmlns:a16="http://schemas.microsoft.com/office/drawing/2014/main" id="{7541C797-FA23-48D9-9912-7211C32F4676}"/>
              </a:ext>
            </a:extLst>
          </p:cNvPr>
          <p:cNvSpPr/>
          <p:nvPr/>
        </p:nvSpPr>
        <p:spPr>
          <a:xfrm>
            <a:off x="1740227" y="175663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2448BD3C-D491-46E6-9364-03A2CA368B1E}"/>
              </a:ext>
            </a:extLst>
          </p:cNvPr>
          <p:cNvSpPr txBox="1"/>
          <p:nvPr/>
        </p:nvSpPr>
        <p:spPr>
          <a:xfrm>
            <a:off x="1677164" y="1735613"/>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386" name="Rectangle: Rounded Corners 385">
            <a:extLst>
              <a:ext uri="{FF2B5EF4-FFF2-40B4-BE49-F238E27FC236}">
                <a16:creationId xmlns:a16="http://schemas.microsoft.com/office/drawing/2014/main" id="{6AE12A25-CA2C-4701-85E4-EC08FD5995ED}"/>
              </a:ext>
            </a:extLst>
          </p:cNvPr>
          <p:cNvSpPr/>
          <p:nvPr/>
        </p:nvSpPr>
        <p:spPr>
          <a:xfrm>
            <a:off x="2952220" y="17496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xtBox 386">
            <a:extLst>
              <a:ext uri="{FF2B5EF4-FFF2-40B4-BE49-F238E27FC236}">
                <a16:creationId xmlns:a16="http://schemas.microsoft.com/office/drawing/2014/main" id="{4B6947A9-649C-4AFC-A674-4A8CB7CFD97E}"/>
              </a:ext>
            </a:extLst>
          </p:cNvPr>
          <p:cNvSpPr txBox="1"/>
          <p:nvPr/>
        </p:nvSpPr>
        <p:spPr>
          <a:xfrm>
            <a:off x="2889157" y="1728632"/>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388" name="Rectangle: Rounded Corners 387">
            <a:extLst>
              <a:ext uri="{FF2B5EF4-FFF2-40B4-BE49-F238E27FC236}">
                <a16:creationId xmlns:a16="http://schemas.microsoft.com/office/drawing/2014/main" id="{E50ACA6D-4E27-45B1-B6F9-89161C2A17B3}"/>
              </a:ext>
            </a:extLst>
          </p:cNvPr>
          <p:cNvSpPr/>
          <p:nvPr/>
        </p:nvSpPr>
        <p:spPr>
          <a:xfrm>
            <a:off x="4167197" y="154413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a:extLst>
              <a:ext uri="{FF2B5EF4-FFF2-40B4-BE49-F238E27FC236}">
                <a16:creationId xmlns:a16="http://schemas.microsoft.com/office/drawing/2014/main" id="{6E7C6571-BB53-47DF-A2E3-233684C48A31}"/>
              </a:ext>
            </a:extLst>
          </p:cNvPr>
          <p:cNvSpPr txBox="1"/>
          <p:nvPr/>
        </p:nvSpPr>
        <p:spPr>
          <a:xfrm>
            <a:off x="4104134" y="1523119"/>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sp>
        <p:nvSpPr>
          <p:cNvPr id="390" name="Rectangle: Rounded Corners 389">
            <a:extLst>
              <a:ext uri="{FF2B5EF4-FFF2-40B4-BE49-F238E27FC236}">
                <a16:creationId xmlns:a16="http://schemas.microsoft.com/office/drawing/2014/main" id="{ED6390C7-C092-4A1C-B1BD-C76C0928F817}"/>
              </a:ext>
            </a:extLst>
          </p:cNvPr>
          <p:cNvSpPr/>
          <p:nvPr/>
        </p:nvSpPr>
        <p:spPr>
          <a:xfrm>
            <a:off x="532847" y="72257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Rounded Corners 390">
            <a:extLst>
              <a:ext uri="{FF2B5EF4-FFF2-40B4-BE49-F238E27FC236}">
                <a16:creationId xmlns:a16="http://schemas.microsoft.com/office/drawing/2014/main" id="{04D1E012-2F7A-468B-BFD5-2B8EFA0EBB42}"/>
              </a:ext>
            </a:extLst>
          </p:cNvPr>
          <p:cNvSpPr/>
          <p:nvPr/>
        </p:nvSpPr>
        <p:spPr>
          <a:xfrm>
            <a:off x="532847" y="93212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Rounded Corners 391">
            <a:extLst>
              <a:ext uri="{FF2B5EF4-FFF2-40B4-BE49-F238E27FC236}">
                <a16:creationId xmlns:a16="http://schemas.microsoft.com/office/drawing/2014/main" id="{C93D37E3-5FF3-490B-85CD-1D3DDAFFB610}"/>
              </a:ext>
            </a:extLst>
          </p:cNvPr>
          <p:cNvSpPr/>
          <p:nvPr/>
        </p:nvSpPr>
        <p:spPr>
          <a:xfrm>
            <a:off x="2943705" y="7212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Rounded Corners 392">
            <a:extLst>
              <a:ext uri="{FF2B5EF4-FFF2-40B4-BE49-F238E27FC236}">
                <a16:creationId xmlns:a16="http://schemas.microsoft.com/office/drawing/2014/main" id="{B1EA6B62-4B71-4AD9-8F61-7E528B831284}"/>
              </a:ext>
            </a:extLst>
          </p:cNvPr>
          <p:cNvSpPr/>
          <p:nvPr/>
        </p:nvSpPr>
        <p:spPr>
          <a:xfrm>
            <a:off x="519995" y="153561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Rounded Corners 393">
            <a:extLst>
              <a:ext uri="{FF2B5EF4-FFF2-40B4-BE49-F238E27FC236}">
                <a16:creationId xmlns:a16="http://schemas.microsoft.com/office/drawing/2014/main" id="{1F099E66-ECE3-46AF-9D35-4D0D6E20641E}"/>
              </a:ext>
            </a:extLst>
          </p:cNvPr>
          <p:cNvSpPr/>
          <p:nvPr/>
        </p:nvSpPr>
        <p:spPr>
          <a:xfrm>
            <a:off x="519995" y="174516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Rounded Corners 394">
            <a:extLst>
              <a:ext uri="{FF2B5EF4-FFF2-40B4-BE49-F238E27FC236}">
                <a16:creationId xmlns:a16="http://schemas.microsoft.com/office/drawing/2014/main" id="{1FF655E0-FD9B-460F-BCB0-8AB35FA9C6B6}"/>
              </a:ext>
            </a:extLst>
          </p:cNvPr>
          <p:cNvSpPr/>
          <p:nvPr/>
        </p:nvSpPr>
        <p:spPr>
          <a:xfrm>
            <a:off x="2952885" y="153424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CB40AEFC-FB28-43F4-AC0E-3C4DC1E19BB8}"/>
              </a:ext>
            </a:extLst>
          </p:cNvPr>
          <p:cNvSpPr/>
          <p:nvPr/>
        </p:nvSpPr>
        <p:spPr>
          <a:xfrm>
            <a:off x="1747632" y="1548474"/>
            <a:ext cx="1142999" cy="16668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TextBox 410">
            <a:extLst>
              <a:ext uri="{FF2B5EF4-FFF2-40B4-BE49-F238E27FC236}">
                <a16:creationId xmlns:a16="http://schemas.microsoft.com/office/drawing/2014/main" id="{53F1B518-F947-4C90-BFCF-30CF8A3CC3A6}"/>
              </a:ext>
            </a:extLst>
          </p:cNvPr>
          <p:cNvSpPr txBox="1"/>
          <p:nvPr/>
        </p:nvSpPr>
        <p:spPr>
          <a:xfrm>
            <a:off x="1683230" y="1524485"/>
            <a:ext cx="1250731" cy="246221"/>
          </a:xfrm>
          <a:prstGeom prst="rect">
            <a:avLst/>
          </a:prstGeom>
          <a:noFill/>
        </p:spPr>
        <p:txBody>
          <a:bodyPr wrap="square" rtlCol="0">
            <a:spAutoFit/>
          </a:bodyPr>
          <a:lstStyle/>
          <a:p>
            <a:r>
              <a:rPr lang="en-US" sz="1000" dirty="0" err="1"/>
              <a:t>Lintig</a:t>
            </a:r>
            <a:endParaRPr lang="en-US" sz="1000" dirty="0"/>
          </a:p>
        </p:txBody>
      </p:sp>
      <p:sp>
        <p:nvSpPr>
          <p:cNvPr id="412" name="Rectangle: Rounded Corners 411">
            <a:extLst>
              <a:ext uri="{FF2B5EF4-FFF2-40B4-BE49-F238E27FC236}">
                <a16:creationId xmlns:a16="http://schemas.microsoft.com/office/drawing/2014/main" id="{E8D1196A-CD2F-4E79-B040-FB331F29D036}"/>
              </a:ext>
            </a:extLst>
          </p:cNvPr>
          <p:cNvSpPr/>
          <p:nvPr/>
        </p:nvSpPr>
        <p:spPr>
          <a:xfrm>
            <a:off x="1746293" y="15455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Rounded Corners 415">
            <a:extLst>
              <a:ext uri="{FF2B5EF4-FFF2-40B4-BE49-F238E27FC236}">
                <a16:creationId xmlns:a16="http://schemas.microsoft.com/office/drawing/2014/main" id="{02583481-1C8F-424E-91AB-FA76340F94C5}"/>
              </a:ext>
            </a:extLst>
          </p:cNvPr>
          <p:cNvSpPr/>
          <p:nvPr/>
        </p:nvSpPr>
        <p:spPr>
          <a:xfrm>
            <a:off x="521566" y="194470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a:extLst>
              <a:ext uri="{FF2B5EF4-FFF2-40B4-BE49-F238E27FC236}">
                <a16:creationId xmlns:a16="http://schemas.microsoft.com/office/drawing/2014/main" id="{D34F2719-6060-42DD-9159-F12ABB3EECDA}"/>
              </a:ext>
            </a:extLst>
          </p:cNvPr>
          <p:cNvSpPr txBox="1"/>
          <p:nvPr/>
        </p:nvSpPr>
        <p:spPr>
          <a:xfrm>
            <a:off x="0" y="0"/>
            <a:ext cx="2864695" cy="461665"/>
          </a:xfrm>
          <a:prstGeom prst="rect">
            <a:avLst/>
          </a:prstGeom>
          <a:noFill/>
        </p:spPr>
        <p:txBody>
          <a:bodyPr wrap="none" rtlCol="0">
            <a:spAutoFit/>
          </a:bodyPr>
          <a:lstStyle/>
          <a:p>
            <a:r>
              <a:rPr lang="en-US" sz="2400" dirty="0"/>
              <a:t>GreenQQ UI (Flögeln)</a:t>
            </a:r>
          </a:p>
        </p:txBody>
      </p:sp>
      <p:sp>
        <p:nvSpPr>
          <p:cNvPr id="461" name="TextBox 460">
            <a:extLst>
              <a:ext uri="{FF2B5EF4-FFF2-40B4-BE49-F238E27FC236}">
                <a16:creationId xmlns:a16="http://schemas.microsoft.com/office/drawing/2014/main" id="{58FE549E-2D37-496C-9448-C810D10CFF92}"/>
              </a:ext>
            </a:extLst>
          </p:cNvPr>
          <p:cNvSpPr txBox="1"/>
          <p:nvPr/>
        </p:nvSpPr>
        <p:spPr>
          <a:xfrm>
            <a:off x="3046316" y="355096"/>
            <a:ext cx="343364" cy="369332"/>
          </a:xfrm>
          <a:prstGeom prst="rect">
            <a:avLst/>
          </a:prstGeom>
          <a:noFill/>
        </p:spPr>
        <p:txBody>
          <a:bodyPr wrap="none" rtlCol="0">
            <a:spAutoFit/>
          </a:bodyPr>
          <a:lstStyle/>
          <a:p>
            <a:r>
              <a:rPr lang="en-US" dirty="0"/>
              <a:t>…</a:t>
            </a:r>
          </a:p>
        </p:txBody>
      </p:sp>
      <p:sp>
        <p:nvSpPr>
          <p:cNvPr id="462" name="Rectangle 461">
            <a:extLst>
              <a:ext uri="{FF2B5EF4-FFF2-40B4-BE49-F238E27FC236}">
                <a16:creationId xmlns:a16="http://schemas.microsoft.com/office/drawing/2014/main" id="{8D28D254-A7D7-465B-B96F-E99CA941DA3E}"/>
              </a:ext>
            </a:extLst>
          </p:cNvPr>
          <p:cNvSpPr/>
          <p:nvPr/>
        </p:nvSpPr>
        <p:spPr>
          <a:xfrm>
            <a:off x="7434755" y="1115575"/>
            <a:ext cx="216776" cy="10362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Rounded Corners 462">
            <a:extLst>
              <a:ext uri="{FF2B5EF4-FFF2-40B4-BE49-F238E27FC236}">
                <a16:creationId xmlns:a16="http://schemas.microsoft.com/office/drawing/2014/main" id="{2C5E3872-9AED-430E-9B7A-BC501E11049B}"/>
              </a:ext>
            </a:extLst>
          </p:cNvPr>
          <p:cNvSpPr/>
          <p:nvPr/>
        </p:nvSpPr>
        <p:spPr>
          <a:xfrm>
            <a:off x="566128" y="56728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xtBox 463">
            <a:extLst>
              <a:ext uri="{FF2B5EF4-FFF2-40B4-BE49-F238E27FC236}">
                <a16:creationId xmlns:a16="http://schemas.microsoft.com/office/drawing/2014/main" id="{9E04424D-A648-4D1E-AEE3-F42ED4D1FF70}"/>
              </a:ext>
            </a:extLst>
          </p:cNvPr>
          <p:cNvSpPr txBox="1"/>
          <p:nvPr/>
        </p:nvSpPr>
        <p:spPr>
          <a:xfrm>
            <a:off x="503065" y="5651846"/>
            <a:ext cx="1250731" cy="246221"/>
          </a:xfrm>
          <a:prstGeom prst="rect">
            <a:avLst/>
          </a:prstGeom>
          <a:noFill/>
        </p:spPr>
        <p:txBody>
          <a:bodyPr wrap="square" rtlCol="0">
            <a:spAutoFit/>
          </a:bodyPr>
          <a:lstStyle/>
          <a:p>
            <a:r>
              <a:rPr lang="en-US" sz="1000" dirty="0"/>
              <a:t>Hans</a:t>
            </a:r>
          </a:p>
        </p:txBody>
      </p:sp>
      <p:sp>
        <p:nvSpPr>
          <p:cNvPr id="465" name="Rectangle: Rounded Corners 464">
            <a:extLst>
              <a:ext uri="{FF2B5EF4-FFF2-40B4-BE49-F238E27FC236}">
                <a16:creationId xmlns:a16="http://schemas.microsoft.com/office/drawing/2014/main" id="{F3246705-BD13-43CD-B64F-E6FF72CB596F}"/>
              </a:ext>
            </a:extLst>
          </p:cNvPr>
          <p:cNvSpPr/>
          <p:nvPr/>
        </p:nvSpPr>
        <p:spPr>
          <a:xfrm>
            <a:off x="566128" y="588241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xtBox 465">
            <a:extLst>
              <a:ext uri="{FF2B5EF4-FFF2-40B4-BE49-F238E27FC236}">
                <a16:creationId xmlns:a16="http://schemas.microsoft.com/office/drawing/2014/main" id="{BFB014BD-0016-4A0E-A3B8-AC10BA22E11D}"/>
              </a:ext>
            </a:extLst>
          </p:cNvPr>
          <p:cNvSpPr txBox="1"/>
          <p:nvPr/>
        </p:nvSpPr>
        <p:spPr>
          <a:xfrm>
            <a:off x="503065" y="5861396"/>
            <a:ext cx="1250731" cy="246221"/>
          </a:xfrm>
          <a:prstGeom prst="rect">
            <a:avLst/>
          </a:prstGeom>
          <a:noFill/>
        </p:spPr>
        <p:txBody>
          <a:bodyPr wrap="square" rtlCol="0">
            <a:spAutoFit/>
          </a:bodyPr>
          <a:lstStyle/>
          <a:p>
            <a:r>
              <a:rPr lang="en-US" sz="1000" dirty="0" err="1"/>
              <a:t>Rathje</a:t>
            </a:r>
            <a:endParaRPr lang="en-US" sz="1000" dirty="0"/>
          </a:p>
        </p:txBody>
      </p:sp>
      <p:sp>
        <p:nvSpPr>
          <p:cNvPr id="467" name="Rectangle: Rounded Corners 466">
            <a:extLst>
              <a:ext uri="{FF2B5EF4-FFF2-40B4-BE49-F238E27FC236}">
                <a16:creationId xmlns:a16="http://schemas.microsoft.com/office/drawing/2014/main" id="{3E8153B1-5FEC-4A5E-A0D5-67CA893CFF47}"/>
              </a:ext>
            </a:extLst>
          </p:cNvPr>
          <p:cNvSpPr/>
          <p:nvPr/>
        </p:nvSpPr>
        <p:spPr>
          <a:xfrm>
            <a:off x="566128" y="60919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extBox 467">
            <a:extLst>
              <a:ext uri="{FF2B5EF4-FFF2-40B4-BE49-F238E27FC236}">
                <a16:creationId xmlns:a16="http://schemas.microsoft.com/office/drawing/2014/main" id="{0CB9D73C-5D2D-4449-A992-F94630017FB1}"/>
              </a:ext>
            </a:extLst>
          </p:cNvPr>
          <p:cNvSpPr txBox="1"/>
          <p:nvPr/>
        </p:nvSpPr>
        <p:spPr>
          <a:xfrm>
            <a:off x="503065" y="6070946"/>
            <a:ext cx="1250731" cy="246221"/>
          </a:xfrm>
          <a:prstGeom prst="rect">
            <a:avLst/>
          </a:prstGeom>
          <a:noFill/>
        </p:spPr>
        <p:txBody>
          <a:bodyPr wrap="square" rtlCol="0">
            <a:spAutoFit/>
          </a:bodyPr>
          <a:lstStyle/>
          <a:p>
            <a:r>
              <a:rPr lang="en-US" sz="1000" dirty="0" err="1"/>
              <a:t>Trin</a:t>
            </a:r>
            <a:r>
              <a:rPr lang="en-US" sz="1000" dirty="0"/>
              <a:t> Lisbeth</a:t>
            </a:r>
          </a:p>
        </p:txBody>
      </p:sp>
      <p:sp>
        <p:nvSpPr>
          <p:cNvPr id="469" name="Rectangle 468">
            <a:extLst>
              <a:ext uri="{FF2B5EF4-FFF2-40B4-BE49-F238E27FC236}">
                <a16:creationId xmlns:a16="http://schemas.microsoft.com/office/drawing/2014/main" id="{0927649D-802F-4353-8902-AFCAD7F7A320}"/>
              </a:ext>
            </a:extLst>
          </p:cNvPr>
          <p:cNvSpPr/>
          <p:nvPr/>
        </p:nvSpPr>
        <p:spPr>
          <a:xfrm>
            <a:off x="577741" y="567583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0F90CB1D-6819-4749-8585-B4669A0CE010}"/>
              </a:ext>
            </a:extLst>
          </p:cNvPr>
          <p:cNvSpPr/>
          <p:nvPr/>
        </p:nvSpPr>
        <p:spPr>
          <a:xfrm>
            <a:off x="577741" y="588538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840E3A6C-254C-467A-B632-526722EC3115}"/>
              </a:ext>
            </a:extLst>
          </p:cNvPr>
          <p:cNvSpPr/>
          <p:nvPr/>
        </p:nvSpPr>
        <p:spPr>
          <a:xfrm>
            <a:off x="577741" y="6094935"/>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7CCECF1E-B311-4323-A5F2-B8FD676F12D2}"/>
              </a:ext>
            </a:extLst>
          </p:cNvPr>
          <p:cNvSpPr/>
          <p:nvPr/>
        </p:nvSpPr>
        <p:spPr>
          <a:xfrm>
            <a:off x="2971147" y="322934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796F7C15-9799-4186-AD4A-2C82688A50E4}"/>
              </a:ext>
            </a:extLst>
          </p:cNvPr>
          <p:cNvSpPr/>
          <p:nvPr/>
        </p:nvSpPr>
        <p:spPr>
          <a:xfrm>
            <a:off x="5503592" y="394001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a:extLst>
              <a:ext uri="{FF2B5EF4-FFF2-40B4-BE49-F238E27FC236}">
                <a16:creationId xmlns:a16="http://schemas.microsoft.com/office/drawing/2014/main" id="{A7FE0097-E99C-4CC2-989F-D1FFB759CF6B}"/>
              </a:ext>
            </a:extLst>
          </p:cNvPr>
          <p:cNvSpPr txBox="1"/>
          <p:nvPr/>
        </p:nvSpPr>
        <p:spPr>
          <a:xfrm>
            <a:off x="5428916" y="3916023"/>
            <a:ext cx="1306377" cy="246221"/>
          </a:xfrm>
          <a:prstGeom prst="rect">
            <a:avLst/>
          </a:prstGeom>
          <a:noFill/>
        </p:spPr>
        <p:txBody>
          <a:bodyPr wrap="square" rtlCol="0">
            <a:spAutoFit/>
          </a:bodyPr>
          <a:lstStyle/>
          <a:p>
            <a:r>
              <a:rPr lang="en-US" sz="1000" dirty="0"/>
              <a:t>B024</a:t>
            </a:r>
          </a:p>
        </p:txBody>
      </p:sp>
      <p:sp>
        <p:nvSpPr>
          <p:cNvPr id="254" name="TextBox 253">
            <a:extLst>
              <a:ext uri="{FF2B5EF4-FFF2-40B4-BE49-F238E27FC236}">
                <a16:creationId xmlns:a16="http://schemas.microsoft.com/office/drawing/2014/main" id="{22A87406-DD81-4CCE-BF3C-A8F03B4091EE}"/>
              </a:ext>
            </a:extLst>
          </p:cNvPr>
          <p:cNvSpPr txBox="1"/>
          <p:nvPr/>
        </p:nvSpPr>
        <p:spPr>
          <a:xfrm>
            <a:off x="5402641" y="2554934"/>
            <a:ext cx="1306377" cy="246221"/>
          </a:xfrm>
          <a:prstGeom prst="rect">
            <a:avLst/>
          </a:prstGeom>
          <a:noFill/>
        </p:spPr>
        <p:txBody>
          <a:bodyPr wrap="square" rtlCol="0">
            <a:spAutoFit/>
          </a:bodyPr>
          <a:lstStyle/>
          <a:p>
            <a:r>
              <a:rPr lang="en-US" sz="1000" dirty="0"/>
              <a:t>Johann von Elm</a:t>
            </a:r>
          </a:p>
        </p:txBody>
      </p:sp>
      <p:sp>
        <p:nvSpPr>
          <p:cNvPr id="255" name="Rectangle 254">
            <a:extLst>
              <a:ext uri="{FF2B5EF4-FFF2-40B4-BE49-F238E27FC236}">
                <a16:creationId xmlns:a16="http://schemas.microsoft.com/office/drawing/2014/main" id="{25105DA9-F486-4219-90D3-C01392C2984B}"/>
              </a:ext>
            </a:extLst>
          </p:cNvPr>
          <p:cNvSpPr/>
          <p:nvPr/>
        </p:nvSpPr>
        <p:spPr>
          <a:xfrm>
            <a:off x="5477317" y="2578923"/>
            <a:ext cx="1142999" cy="166686"/>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6" name="Straight Connector 255">
            <a:extLst>
              <a:ext uri="{FF2B5EF4-FFF2-40B4-BE49-F238E27FC236}">
                <a16:creationId xmlns:a16="http://schemas.microsoft.com/office/drawing/2014/main" id="{41C298A9-DA59-4D5B-AD55-DD9263AAEF23}"/>
              </a:ext>
            </a:extLst>
          </p:cNvPr>
          <p:cNvCxnSpPr>
            <a:cxnSpLocks/>
          </p:cNvCxnSpPr>
          <p:nvPr/>
        </p:nvCxnSpPr>
        <p:spPr>
          <a:xfrm>
            <a:off x="343116" y="2449757"/>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C787B831-F2CC-456B-AAE2-40EDB260D0AD}"/>
              </a:ext>
            </a:extLst>
          </p:cNvPr>
          <p:cNvSpPr txBox="1"/>
          <p:nvPr/>
        </p:nvSpPr>
        <p:spPr>
          <a:xfrm>
            <a:off x="2906745" y="2772582"/>
            <a:ext cx="1250731" cy="246221"/>
          </a:xfrm>
          <a:prstGeom prst="rect">
            <a:avLst/>
          </a:prstGeom>
          <a:noFill/>
        </p:spPr>
        <p:txBody>
          <a:bodyPr wrap="square" rtlCol="0">
            <a:spAutoFit/>
          </a:bodyPr>
          <a:lstStyle/>
          <a:p>
            <a:r>
              <a:rPr lang="en-US" sz="1000" dirty="0"/>
              <a:t>13.6.1682</a:t>
            </a:r>
          </a:p>
        </p:txBody>
      </p:sp>
      <p:sp>
        <p:nvSpPr>
          <p:cNvPr id="258" name="TextBox 257">
            <a:extLst>
              <a:ext uri="{FF2B5EF4-FFF2-40B4-BE49-F238E27FC236}">
                <a16:creationId xmlns:a16="http://schemas.microsoft.com/office/drawing/2014/main" id="{CDD3BE04-D5AA-4EA6-B135-0FD93931F933}"/>
              </a:ext>
            </a:extLst>
          </p:cNvPr>
          <p:cNvSpPr txBox="1"/>
          <p:nvPr/>
        </p:nvSpPr>
        <p:spPr>
          <a:xfrm>
            <a:off x="2906745" y="2991992"/>
            <a:ext cx="1250731" cy="246221"/>
          </a:xfrm>
          <a:prstGeom prst="rect">
            <a:avLst/>
          </a:prstGeom>
          <a:noFill/>
        </p:spPr>
        <p:txBody>
          <a:bodyPr wrap="square" rtlCol="0">
            <a:spAutoFit/>
          </a:bodyPr>
          <a:lstStyle/>
          <a:p>
            <a:r>
              <a:rPr lang="en-US" sz="1000" dirty="0"/>
              <a:t>1775</a:t>
            </a:r>
          </a:p>
        </p:txBody>
      </p:sp>
      <p:sp>
        <p:nvSpPr>
          <p:cNvPr id="260" name="TextBox 259">
            <a:extLst>
              <a:ext uri="{FF2B5EF4-FFF2-40B4-BE49-F238E27FC236}">
                <a16:creationId xmlns:a16="http://schemas.microsoft.com/office/drawing/2014/main" id="{B2196975-6804-4188-8E3A-796651E316A2}"/>
              </a:ext>
            </a:extLst>
          </p:cNvPr>
          <p:cNvSpPr txBox="1"/>
          <p:nvPr/>
        </p:nvSpPr>
        <p:spPr>
          <a:xfrm>
            <a:off x="2898290" y="2570354"/>
            <a:ext cx="1250731" cy="246221"/>
          </a:xfrm>
          <a:prstGeom prst="rect">
            <a:avLst/>
          </a:prstGeom>
          <a:noFill/>
        </p:spPr>
        <p:txBody>
          <a:bodyPr wrap="square" rtlCol="0">
            <a:spAutoFit/>
          </a:bodyPr>
          <a:lstStyle/>
          <a:p>
            <a:r>
              <a:rPr lang="en-US" sz="1000" dirty="0"/>
              <a:t>20.10.1704</a:t>
            </a:r>
          </a:p>
        </p:txBody>
      </p:sp>
      <p:sp>
        <p:nvSpPr>
          <p:cNvPr id="261" name="Rectangle: Rounded Corners 260">
            <a:extLst>
              <a:ext uri="{FF2B5EF4-FFF2-40B4-BE49-F238E27FC236}">
                <a16:creationId xmlns:a16="http://schemas.microsoft.com/office/drawing/2014/main" id="{F9B81895-B181-43FB-9F57-C17DB9CA73AC}"/>
              </a:ext>
            </a:extLst>
          </p:cNvPr>
          <p:cNvSpPr/>
          <p:nvPr/>
        </p:nvSpPr>
        <p:spPr>
          <a:xfrm>
            <a:off x="2978716" y="343506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a:extLst>
              <a:ext uri="{FF2B5EF4-FFF2-40B4-BE49-F238E27FC236}">
                <a16:creationId xmlns:a16="http://schemas.microsoft.com/office/drawing/2014/main" id="{AD743F15-EA63-4719-8832-A1584BBD11A8}"/>
              </a:ext>
            </a:extLst>
          </p:cNvPr>
          <p:cNvSpPr txBox="1"/>
          <p:nvPr/>
        </p:nvSpPr>
        <p:spPr>
          <a:xfrm>
            <a:off x="2915653" y="3414044"/>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263" name="Rectangle 262">
            <a:extLst>
              <a:ext uri="{FF2B5EF4-FFF2-40B4-BE49-F238E27FC236}">
                <a16:creationId xmlns:a16="http://schemas.microsoft.com/office/drawing/2014/main" id="{C8B3AC54-E525-450F-A23A-015720FE951D}"/>
              </a:ext>
            </a:extLst>
          </p:cNvPr>
          <p:cNvSpPr/>
          <p:nvPr/>
        </p:nvSpPr>
        <p:spPr>
          <a:xfrm>
            <a:off x="2971147" y="301598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a:extLst>
              <a:ext uri="{FF2B5EF4-FFF2-40B4-BE49-F238E27FC236}">
                <a16:creationId xmlns:a16="http://schemas.microsoft.com/office/drawing/2014/main" id="{CD66FC2A-A0F3-4571-B9E3-391911B93754}"/>
              </a:ext>
            </a:extLst>
          </p:cNvPr>
          <p:cNvSpPr/>
          <p:nvPr/>
        </p:nvSpPr>
        <p:spPr>
          <a:xfrm>
            <a:off x="2981421" y="2796571"/>
            <a:ext cx="1142999" cy="16668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Rounded Corners 264">
            <a:extLst>
              <a:ext uri="{FF2B5EF4-FFF2-40B4-BE49-F238E27FC236}">
                <a16:creationId xmlns:a16="http://schemas.microsoft.com/office/drawing/2014/main" id="{550A727C-6B83-43F2-8B91-3DA436BD8196}"/>
              </a:ext>
            </a:extLst>
          </p:cNvPr>
          <p:cNvSpPr/>
          <p:nvPr/>
        </p:nvSpPr>
        <p:spPr>
          <a:xfrm>
            <a:off x="2969808" y="27936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Rounded Corners 265">
            <a:extLst>
              <a:ext uri="{FF2B5EF4-FFF2-40B4-BE49-F238E27FC236}">
                <a16:creationId xmlns:a16="http://schemas.microsoft.com/office/drawing/2014/main" id="{B4378AB0-B93F-47C9-96D3-C7FE294DF03A}"/>
              </a:ext>
            </a:extLst>
          </p:cNvPr>
          <p:cNvSpPr/>
          <p:nvPr/>
        </p:nvSpPr>
        <p:spPr>
          <a:xfrm>
            <a:off x="2969808" y="301301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Rounded Corners 268">
            <a:extLst>
              <a:ext uri="{FF2B5EF4-FFF2-40B4-BE49-F238E27FC236}">
                <a16:creationId xmlns:a16="http://schemas.microsoft.com/office/drawing/2014/main" id="{702B37C9-5604-4EE4-A9C8-BA630B7E5254}"/>
              </a:ext>
            </a:extLst>
          </p:cNvPr>
          <p:cNvSpPr/>
          <p:nvPr/>
        </p:nvSpPr>
        <p:spPr>
          <a:xfrm>
            <a:off x="2961353" y="259137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305534D-9FCB-4B3E-B1B8-B0C7ACE5B9D4}"/>
              </a:ext>
            </a:extLst>
          </p:cNvPr>
          <p:cNvSpPr/>
          <p:nvPr/>
        </p:nvSpPr>
        <p:spPr>
          <a:xfrm>
            <a:off x="2967528" y="2604248"/>
            <a:ext cx="1166649" cy="15765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a:extLst>
              <a:ext uri="{FF2B5EF4-FFF2-40B4-BE49-F238E27FC236}">
                <a16:creationId xmlns:a16="http://schemas.microsoft.com/office/drawing/2014/main" id="{1724E112-2468-4F58-9A30-7878002CC12F}"/>
              </a:ext>
            </a:extLst>
          </p:cNvPr>
          <p:cNvSpPr/>
          <p:nvPr/>
        </p:nvSpPr>
        <p:spPr>
          <a:xfrm>
            <a:off x="4201508" y="2601149"/>
            <a:ext cx="1166649" cy="15765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TextBox 274">
            <a:extLst>
              <a:ext uri="{FF2B5EF4-FFF2-40B4-BE49-F238E27FC236}">
                <a16:creationId xmlns:a16="http://schemas.microsoft.com/office/drawing/2014/main" id="{572B3736-4CB6-41BC-816B-5164D3BEB269}"/>
              </a:ext>
            </a:extLst>
          </p:cNvPr>
          <p:cNvSpPr txBox="1"/>
          <p:nvPr/>
        </p:nvSpPr>
        <p:spPr>
          <a:xfrm>
            <a:off x="4132270" y="2567255"/>
            <a:ext cx="1250731" cy="246221"/>
          </a:xfrm>
          <a:prstGeom prst="rect">
            <a:avLst/>
          </a:prstGeom>
          <a:noFill/>
        </p:spPr>
        <p:txBody>
          <a:bodyPr wrap="square" rtlCol="0">
            <a:spAutoFit/>
          </a:bodyPr>
          <a:lstStyle/>
          <a:p>
            <a:r>
              <a:rPr lang="en-US" sz="1000" dirty="0" err="1"/>
              <a:t>Ringstedt</a:t>
            </a:r>
            <a:endParaRPr lang="en-US" sz="1000" dirty="0"/>
          </a:p>
        </p:txBody>
      </p:sp>
      <p:sp>
        <p:nvSpPr>
          <p:cNvPr id="278" name="Rectangle: Rounded Corners 277">
            <a:extLst>
              <a:ext uri="{FF2B5EF4-FFF2-40B4-BE49-F238E27FC236}">
                <a16:creationId xmlns:a16="http://schemas.microsoft.com/office/drawing/2014/main" id="{B1521F3D-5A01-4811-A851-AB5CF2B4A020}"/>
              </a:ext>
            </a:extLst>
          </p:cNvPr>
          <p:cNvSpPr/>
          <p:nvPr/>
        </p:nvSpPr>
        <p:spPr>
          <a:xfrm>
            <a:off x="4203631" y="278942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a:extLst>
              <a:ext uri="{FF2B5EF4-FFF2-40B4-BE49-F238E27FC236}">
                <a16:creationId xmlns:a16="http://schemas.microsoft.com/office/drawing/2014/main" id="{EB7FEAE4-8012-4360-9F98-4C55161B49CF}"/>
              </a:ext>
            </a:extLst>
          </p:cNvPr>
          <p:cNvSpPr txBox="1"/>
          <p:nvPr/>
        </p:nvSpPr>
        <p:spPr>
          <a:xfrm>
            <a:off x="4140568" y="2768404"/>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289" name="Rectangle: Rounded Corners 288">
            <a:extLst>
              <a:ext uri="{FF2B5EF4-FFF2-40B4-BE49-F238E27FC236}">
                <a16:creationId xmlns:a16="http://schemas.microsoft.com/office/drawing/2014/main" id="{DF12092A-FB0A-4ED0-A7A6-81FF299301FC}"/>
              </a:ext>
            </a:extLst>
          </p:cNvPr>
          <p:cNvSpPr/>
          <p:nvPr/>
        </p:nvSpPr>
        <p:spPr>
          <a:xfrm>
            <a:off x="4195333" y="258827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Rounded Corners 289">
            <a:extLst>
              <a:ext uri="{FF2B5EF4-FFF2-40B4-BE49-F238E27FC236}">
                <a16:creationId xmlns:a16="http://schemas.microsoft.com/office/drawing/2014/main" id="{EC5A7D87-D192-4094-8A83-D984800FDCB7}"/>
              </a:ext>
            </a:extLst>
          </p:cNvPr>
          <p:cNvSpPr/>
          <p:nvPr/>
        </p:nvSpPr>
        <p:spPr>
          <a:xfrm>
            <a:off x="5475838" y="2779757"/>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55F39877-D587-43B3-A9CD-75F3AB0AFF00}"/>
              </a:ext>
            </a:extLst>
          </p:cNvPr>
          <p:cNvSpPr txBox="1"/>
          <p:nvPr/>
        </p:nvSpPr>
        <p:spPr>
          <a:xfrm>
            <a:off x="5412775" y="2758737"/>
            <a:ext cx="1250731" cy="246221"/>
          </a:xfrm>
          <a:prstGeom prst="rect">
            <a:avLst/>
          </a:prstGeom>
          <a:noFill/>
        </p:spPr>
        <p:txBody>
          <a:bodyPr wrap="square" rtlCol="0">
            <a:spAutoFit/>
          </a:bodyPr>
          <a:lstStyle/>
          <a:p>
            <a:r>
              <a:rPr lang="en-US" sz="1000" dirty="0">
                <a:solidFill>
                  <a:schemeClr val="bg1">
                    <a:lumMod val="75000"/>
                  </a:schemeClr>
                </a:solidFill>
              </a:rPr>
              <a:t>SPOUSE</a:t>
            </a:r>
          </a:p>
        </p:txBody>
      </p:sp>
      <p:sp>
        <p:nvSpPr>
          <p:cNvPr id="299" name="Rectangle: Rounded Corners 298">
            <a:extLst>
              <a:ext uri="{FF2B5EF4-FFF2-40B4-BE49-F238E27FC236}">
                <a16:creationId xmlns:a16="http://schemas.microsoft.com/office/drawing/2014/main" id="{30297FD6-F468-4CAD-A2BB-824E6C532C65}"/>
              </a:ext>
            </a:extLst>
          </p:cNvPr>
          <p:cNvSpPr/>
          <p:nvPr/>
        </p:nvSpPr>
        <p:spPr>
          <a:xfrm>
            <a:off x="5480755" y="30698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a:extLst>
              <a:ext uri="{FF2B5EF4-FFF2-40B4-BE49-F238E27FC236}">
                <a16:creationId xmlns:a16="http://schemas.microsoft.com/office/drawing/2014/main" id="{D1789C10-A40E-470F-B6AC-3E72DF817DDF}"/>
              </a:ext>
            </a:extLst>
          </p:cNvPr>
          <p:cNvSpPr txBox="1"/>
          <p:nvPr/>
        </p:nvSpPr>
        <p:spPr>
          <a:xfrm>
            <a:off x="5417692" y="3048789"/>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sp>
        <p:nvSpPr>
          <p:cNvPr id="334" name="Rectangle: Rounded Corners 333">
            <a:extLst>
              <a:ext uri="{FF2B5EF4-FFF2-40B4-BE49-F238E27FC236}">
                <a16:creationId xmlns:a16="http://schemas.microsoft.com/office/drawing/2014/main" id="{1C42E032-3409-48FB-AE4F-EFA006E550B6}"/>
              </a:ext>
            </a:extLst>
          </p:cNvPr>
          <p:cNvSpPr/>
          <p:nvPr/>
        </p:nvSpPr>
        <p:spPr>
          <a:xfrm>
            <a:off x="5485671" y="335986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xtBox 335">
            <a:extLst>
              <a:ext uri="{FF2B5EF4-FFF2-40B4-BE49-F238E27FC236}">
                <a16:creationId xmlns:a16="http://schemas.microsoft.com/office/drawing/2014/main" id="{4AD76A7F-A018-4959-B089-834FDCD50DD5}"/>
              </a:ext>
            </a:extLst>
          </p:cNvPr>
          <p:cNvSpPr txBox="1"/>
          <p:nvPr/>
        </p:nvSpPr>
        <p:spPr>
          <a:xfrm>
            <a:off x="5422608" y="3338841"/>
            <a:ext cx="1250731" cy="246221"/>
          </a:xfrm>
          <a:prstGeom prst="rect">
            <a:avLst/>
          </a:prstGeom>
          <a:noFill/>
        </p:spPr>
        <p:txBody>
          <a:bodyPr wrap="square" rtlCol="0">
            <a:spAutoFit/>
          </a:bodyPr>
          <a:lstStyle/>
          <a:p>
            <a:r>
              <a:rPr lang="en-US" sz="1000" dirty="0">
                <a:solidFill>
                  <a:schemeClr val="bg1">
                    <a:lumMod val="75000"/>
                  </a:schemeClr>
                </a:solidFill>
              </a:rPr>
              <a:t>PARENT1</a:t>
            </a:r>
          </a:p>
        </p:txBody>
      </p:sp>
      <p:cxnSp>
        <p:nvCxnSpPr>
          <p:cNvPr id="338" name="Straight Connector 337">
            <a:extLst>
              <a:ext uri="{FF2B5EF4-FFF2-40B4-BE49-F238E27FC236}">
                <a16:creationId xmlns:a16="http://schemas.microsoft.com/office/drawing/2014/main" id="{FDE20DCB-697D-4924-A396-069E0D80AF74}"/>
              </a:ext>
            </a:extLst>
          </p:cNvPr>
          <p:cNvCxnSpPr/>
          <p:nvPr/>
        </p:nvCxnSpPr>
        <p:spPr>
          <a:xfrm>
            <a:off x="5475516" y="3015228"/>
            <a:ext cx="1175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5616503-E901-4BC9-B57E-3CDBC8AE8086}"/>
              </a:ext>
            </a:extLst>
          </p:cNvPr>
          <p:cNvCxnSpPr/>
          <p:nvPr/>
        </p:nvCxnSpPr>
        <p:spPr>
          <a:xfrm>
            <a:off x="5480432" y="3305279"/>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42" name="Rectangle: Rounded Corners 341">
            <a:extLst>
              <a:ext uri="{FF2B5EF4-FFF2-40B4-BE49-F238E27FC236}">
                <a16:creationId xmlns:a16="http://schemas.microsoft.com/office/drawing/2014/main" id="{F39323A7-A3C2-4434-B38D-E8102EAC1286}"/>
              </a:ext>
            </a:extLst>
          </p:cNvPr>
          <p:cNvSpPr/>
          <p:nvPr/>
        </p:nvSpPr>
        <p:spPr>
          <a:xfrm>
            <a:off x="5465704" y="257595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Rounded Corners 343">
            <a:extLst>
              <a:ext uri="{FF2B5EF4-FFF2-40B4-BE49-F238E27FC236}">
                <a16:creationId xmlns:a16="http://schemas.microsoft.com/office/drawing/2014/main" id="{4BCBBFF7-C01A-445A-92B6-9BB344303756}"/>
              </a:ext>
            </a:extLst>
          </p:cNvPr>
          <p:cNvSpPr/>
          <p:nvPr/>
        </p:nvSpPr>
        <p:spPr>
          <a:xfrm>
            <a:off x="5496669" y="365366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xtBox 345">
            <a:extLst>
              <a:ext uri="{FF2B5EF4-FFF2-40B4-BE49-F238E27FC236}">
                <a16:creationId xmlns:a16="http://schemas.microsoft.com/office/drawing/2014/main" id="{2A470D47-1CAE-497D-918F-AEA62F66F56D}"/>
              </a:ext>
            </a:extLst>
          </p:cNvPr>
          <p:cNvSpPr txBox="1"/>
          <p:nvPr/>
        </p:nvSpPr>
        <p:spPr>
          <a:xfrm>
            <a:off x="5433606" y="3632643"/>
            <a:ext cx="1250731" cy="246221"/>
          </a:xfrm>
          <a:prstGeom prst="rect">
            <a:avLst/>
          </a:prstGeom>
          <a:noFill/>
        </p:spPr>
        <p:txBody>
          <a:bodyPr wrap="square" rtlCol="0">
            <a:spAutoFit/>
          </a:bodyPr>
          <a:lstStyle/>
          <a:p>
            <a:r>
              <a:rPr lang="en-US" sz="1000" dirty="0">
                <a:solidFill>
                  <a:schemeClr val="bg1">
                    <a:lumMod val="75000"/>
                  </a:schemeClr>
                </a:solidFill>
              </a:rPr>
              <a:t>PARENT2</a:t>
            </a:r>
          </a:p>
        </p:txBody>
      </p:sp>
      <p:cxnSp>
        <p:nvCxnSpPr>
          <p:cNvPr id="348" name="Straight Connector 347">
            <a:extLst>
              <a:ext uri="{FF2B5EF4-FFF2-40B4-BE49-F238E27FC236}">
                <a16:creationId xmlns:a16="http://schemas.microsoft.com/office/drawing/2014/main" id="{D21A7F5C-09BD-4557-BC32-CEA9D2510B6B}"/>
              </a:ext>
            </a:extLst>
          </p:cNvPr>
          <p:cNvCxnSpPr/>
          <p:nvPr/>
        </p:nvCxnSpPr>
        <p:spPr>
          <a:xfrm>
            <a:off x="5491430" y="3599081"/>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50" name="Rectangle: Rounded Corners 349">
            <a:extLst>
              <a:ext uri="{FF2B5EF4-FFF2-40B4-BE49-F238E27FC236}">
                <a16:creationId xmlns:a16="http://schemas.microsoft.com/office/drawing/2014/main" id="{6CFCD3CF-FFEA-4AB1-A27A-BDEA91018B86}"/>
              </a:ext>
            </a:extLst>
          </p:cNvPr>
          <p:cNvSpPr/>
          <p:nvPr/>
        </p:nvSpPr>
        <p:spPr>
          <a:xfrm>
            <a:off x="5507232" y="436615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extBox 353">
            <a:extLst>
              <a:ext uri="{FF2B5EF4-FFF2-40B4-BE49-F238E27FC236}">
                <a16:creationId xmlns:a16="http://schemas.microsoft.com/office/drawing/2014/main" id="{3F32E957-8F57-430E-B69B-04E2DCAC60E9}"/>
              </a:ext>
            </a:extLst>
          </p:cNvPr>
          <p:cNvSpPr txBox="1"/>
          <p:nvPr/>
        </p:nvSpPr>
        <p:spPr>
          <a:xfrm>
            <a:off x="5444169" y="434513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361" name="TextBox 360">
            <a:extLst>
              <a:ext uri="{FF2B5EF4-FFF2-40B4-BE49-F238E27FC236}">
                <a16:creationId xmlns:a16="http://schemas.microsoft.com/office/drawing/2014/main" id="{9D47EB83-FA01-4DC9-A085-B772E2DE3ECB}"/>
              </a:ext>
            </a:extLst>
          </p:cNvPr>
          <p:cNvSpPr txBox="1"/>
          <p:nvPr/>
        </p:nvSpPr>
        <p:spPr>
          <a:xfrm rot="16200000">
            <a:off x="-290785" y="3135954"/>
            <a:ext cx="950901" cy="369332"/>
          </a:xfrm>
          <a:prstGeom prst="rect">
            <a:avLst/>
          </a:prstGeom>
          <a:noFill/>
        </p:spPr>
        <p:txBody>
          <a:bodyPr wrap="none" rtlCol="0">
            <a:spAutoFit/>
          </a:bodyPr>
          <a:lstStyle/>
          <a:p>
            <a:r>
              <a:rPr lang="en-US" dirty="0">
                <a:solidFill>
                  <a:srgbClr val="00B050"/>
                </a:solidFill>
              </a:rPr>
              <a:t>Spouses</a:t>
            </a:r>
          </a:p>
        </p:txBody>
      </p:sp>
      <p:sp>
        <p:nvSpPr>
          <p:cNvPr id="363" name="Rectangle: Rounded Corners 362">
            <a:extLst>
              <a:ext uri="{FF2B5EF4-FFF2-40B4-BE49-F238E27FC236}">
                <a16:creationId xmlns:a16="http://schemas.microsoft.com/office/drawing/2014/main" id="{AA658F18-A094-4A3A-B87B-422FD0A4A872}"/>
              </a:ext>
            </a:extLst>
          </p:cNvPr>
          <p:cNvSpPr/>
          <p:nvPr/>
        </p:nvSpPr>
        <p:spPr>
          <a:xfrm>
            <a:off x="5491979" y="393704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730066F5-8D50-4DD9-A3C2-0E05066C585A}"/>
              </a:ext>
            </a:extLst>
          </p:cNvPr>
          <p:cNvCxnSpPr/>
          <p:nvPr/>
        </p:nvCxnSpPr>
        <p:spPr>
          <a:xfrm>
            <a:off x="5507195" y="3888115"/>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367" name="Rectangle: Rounded Corners 366">
            <a:extLst>
              <a:ext uri="{FF2B5EF4-FFF2-40B4-BE49-F238E27FC236}">
                <a16:creationId xmlns:a16="http://schemas.microsoft.com/office/drawing/2014/main" id="{E61A0860-0032-4A7F-9B8E-F070BF67B8B0}"/>
              </a:ext>
            </a:extLst>
          </p:cNvPr>
          <p:cNvSpPr/>
          <p:nvPr/>
        </p:nvSpPr>
        <p:spPr>
          <a:xfrm>
            <a:off x="532160" y="25941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a:extLst>
              <a:ext uri="{FF2B5EF4-FFF2-40B4-BE49-F238E27FC236}">
                <a16:creationId xmlns:a16="http://schemas.microsoft.com/office/drawing/2014/main" id="{BC68DCA2-0035-4814-A308-ED5B55F2BCA7}"/>
              </a:ext>
            </a:extLst>
          </p:cNvPr>
          <p:cNvSpPr txBox="1"/>
          <p:nvPr/>
        </p:nvSpPr>
        <p:spPr>
          <a:xfrm>
            <a:off x="469097" y="2573089"/>
            <a:ext cx="1250731" cy="246221"/>
          </a:xfrm>
          <a:prstGeom prst="rect">
            <a:avLst/>
          </a:prstGeom>
          <a:noFill/>
        </p:spPr>
        <p:txBody>
          <a:bodyPr wrap="square" rtlCol="0">
            <a:spAutoFit/>
          </a:bodyPr>
          <a:lstStyle/>
          <a:p>
            <a:r>
              <a:rPr lang="en-US" sz="1000" dirty="0" err="1"/>
              <a:t>Casten</a:t>
            </a:r>
            <a:r>
              <a:rPr lang="en-US" sz="1000" dirty="0"/>
              <a:t> </a:t>
            </a:r>
            <a:r>
              <a:rPr lang="en-US" sz="1000" dirty="0" err="1"/>
              <a:t>Böse</a:t>
            </a:r>
            <a:endParaRPr lang="en-US" sz="1000" dirty="0"/>
          </a:p>
        </p:txBody>
      </p:sp>
      <p:sp>
        <p:nvSpPr>
          <p:cNvPr id="371" name="Rectangle 370">
            <a:extLst>
              <a:ext uri="{FF2B5EF4-FFF2-40B4-BE49-F238E27FC236}">
                <a16:creationId xmlns:a16="http://schemas.microsoft.com/office/drawing/2014/main" id="{372BCB24-E9D7-4069-9127-A5D6E27C69BB}"/>
              </a:ext>
            </a:extLst>
          </p:cNvPr>
          <p:cNvSpPr/>
          <p:nvPr/>
        </p:nvSpPr>
        <p:spPr>
          <a:xfrm>
            <a:off x="538335" y="2596473"/>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a:extLst>
              <a:ext uri="{FF2B5EF4-FFF2-40B4-BE49-F238E27FC236}">
                <a16:creationId xmlns:a16="http://schemas.microsoft.com/office/drawing/2014/main" id="{07BDD63C-C1C0-42D3-8BF6-20EC5D4B5493}"/>
              </a:ext>
            </a:extLst>
          </p:cNvPr>
          <p:cNvSpPr/>
          <p:nvPr/>
        </p:nvSpPr>
        <p:spPr>
          <a:xfrm>
            <a:off x="557802" y="3015622"/>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Rounded Corners 395">
            <a:extLst>
              <a:ext uri="{FF2B5EF4-FFF2-40B4-BE49-F238E27FC236}">
                <a16:creationId xmlns:a16="http://schemas.microsoft.com/office/drawing/2014/main" id="{391EAD01-3F2F-4B17-AD8B-71F513B3F087}"/>
              </a:ext>
            </a:extLst>
          </p:cNvPr>
          <p:cNvSpPr/>
          <p:nvPr/>
        </p:nvSpPr>
        <p:spPr>
          <a:xfrm>
            <a:off x="538718" y="279991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9C00AF18-C3B0-4A20-A602-8E860880E375}"/>
              </a:ext>
            </a:extLst>
          </p:cNvPr>
          <p:cNvSpPr/>
          <p:nvPr/>
        </p:nvSpPr>
        <p:spPr>
          <a:xfrm>
            <a:off x="544893" y="2812789"/>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TextBox 397">
            <a:extLst>
              <a:ext uri="{FF2B5EF4-FFF2-40B4-BE49-F238E27FC236}">
                <a16:creationId xmlns:a16="http://schemas.microsoft.com/office/drawing/2014/main" id="{A1D5E957-5DA8-4AC7-9034-6402D14E999B}"/>
              </a:ext>
            </a:extLst>
          </p:cNvPr>
          <p:cNvSpPr txBox="1"/>
          <p:nvPr/>
        </p:nvSpPr>
        <p:spPr>
          <a:xfrm>
            <a:off x="475655" y="2778895"/>
            <a:ext cx="1250731" cy="246221"/>
          </a:xfrm>
          <a:prstGeom prst="rect">
            <a:avLst/>
          </a:prstGeom>
          <a:noFill/>
        </p:spPr>
        <p:txBody>
          <a:bodyPr wrap="square" rtlCol="0">
            <a:spAutoFit/>
          </a:bodyPr>
          <a:lstStyle/>
          <a:p>
            <a:r>
              <a:rPr lang="en-US" sz="1000" dirty="0"/>
              <a:t>Anna Maria </a:t>
            </a:r>
            <a:r>
              <a:rPr lang="en-US" sz="1000" dirty="0" err="1"/>
              <a:t>Hink</a:t>
            </a:r>
            <a:endParaRPr lang="en-US" sz="1000" dirty="0"/>
          </a:p>
        </p:txBody>
      </p:sp>
      <p:sp>
        <p:nvSpPr>
          <p:cNvPr id="399" name="Rectangle: Rounded Corners 398">
            <a:extLst>
              <a:ext uri="{FF2B5EF4-FFF2-40B4-BE49-F238E27FC236}">
                <a16:creationId xmlns:a16="http://schemas.microsoft.com/office/drawing/2014/main" id="{1C43B1AA-0403-4E73-A71D-F9AF5C9368A4}"/>
              </a:ext>
            </a:extLst>
          </p:cNvPr>
          <p:cNvSpPr/>
          <p:nvPr/>
        </p:nvSpPr>
        <p:spPr>
          <a:xfrm>
            <a:off x="546189" y="30126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a:extLst>
              <a:ext uri="{FF2B5EF4-FFF2-40B4-BE49-F238E27FC236}">
                <a16:creationId xmlns:a16="http://schemas.microsoft.com/office/drawing/2014/main" id="{3F235434-0709-4382-B784-5A489C7D8A98}"/>
              </a:ext>
            </a:extLst>
          </p:cNvPr>
          <p:cNvSpPr txBox="1"/>
          <p:nvPr/>
        </p:nvSpPr>
        <p:spPr>
          <a:xfrm>
            <a:off x="483126" y="2991633"/>
            <a:ext cx="1250731" cy="246221"/>
          </a:xfrm>
          <a:prstGeom prst="rect">
            <a:avLst/>
          </a:prstGeom>
          <a:noFill/>
        </p:spPr>
        <p:txBody>
          <a:bodyPr wrap="square" rtlCol="0">
            <a:spAutoFit/>
          </a:bodyPr>
          <a:lstStyle/>
          <a:p>
            <a:r>
              <a:rPr lang="en-US" sz="1000" dirty="0"/>
              <a:t>An</a:t>
            </a:r>
          </a:p>
        </p:txBody>
      </p:sp>
      <p:sp>
        <p:nvSpPr>
          <p:cNvPr id="401" name="Rectangle: Rounded Corners 400">
            <a:extLst>
              <a:ext uri="{FF2B5EF4-FFF2-40B4-BE49-F238E27FC236}">
                <a16:creationId xmlns:a16="http://schemas.microsoft.com/office/drawing/2014/main" id="{ADA0EFC6-FACB-44C3-87DD-081B798C1DCE}"/>
              </a:ext>
            </a:extLst>
          </p:cNvPr>
          <p:cNvSpPr/>
          <p:nvPr/>
        </p:nvSpPr>
        <p:spPr>
          <a:xfrm>
            <a:off x="540838" y="36443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extBox 401">
            <a:extLst>
              <a:ext uri="{FF2B5EF4-FFF2-40B4-BE49-F238E27FC236}">
                <a16:creationId xmlns:a16="http://schemas.microsoft.com/office/drawing/2014/main" id="{DE4A349E-FD82-4B9F-9945-328F14E2B75F}"/>
              </a:ext>
            </a:extLst>
          </p:cNvPr>
          <p:cNvSpPr txBox="1"/>
          <p:nvPr/>
        </p:nvSpPr>
        <p:spPr>
          <a:xfrm>
            <a:off x="477775" y="3623332"/>
            <a:ext cx="1250731" cy="246221"/>
          </a:xfrm>
          <a:prstGeom prst="rect">
            <a:avLst/>
          </a:prstGeom>
          <a:noFill/>
        </p:spPr>
        <p:txBody>
          <a:bodyPr wrap="square" rtlCol="0">
            <a:spAutoFit/>
          </a:bodyPr>
          <a:lstStyle/>
          <a:p>
            <a:r>
              <a:rPr lang="en-US" sz="1000" dirty="0"/>
              <a:t>Hans</a:t>
            </a:r>
          </a:p>
        </p:txBody>
      </p:sp>
      <p:sp>
        <p:nvSpPr>
          <p:cNvPr id="403" name="Rectangle: Rounded Corners 402">
            <a:extLst>
              <a:ext uri="{FF2B5EF4-FFF2-40B4-BE49-F238E27FC236}">
                <a16:creationId xmlns:a16="http://schemas.microsoft.com/office/drawing/2014/main" id="{AB437839-F8EB-4675-B068-E406B38083F9}"/>
              </a:ext>
            </a:extLst>
          </p:cNvPr>
          <p:cNvSpPr/>
          <p:nvPr/>
        </p:nvSpPr>
        <p:spPr>
          <a:xfrm>
            <a:off x="540838" y="385390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xtBox 403">
            <a:extLst>
              <a:ext uri="{FF2B5EF4-FFF2-40B4-BE49-F238E27FC236}">
                <a16:creationId xmlns:a16="http://schemas.microsoft.com/office/drawing/2014/main" id="{FF1B9C2A-A862-40D2-A1BC-430B6584C581}"/>
              </a:ext>
            </a:extLst>
          </p:cNvPr>
          <p:cNvSpPr txBox="1"/>
          <p:nvPr/>
        </p:nvSpPr>
        <p:spPr>
          <a:xfrm>
            <a:off x="477775" y="3832882"/>
            <a:ext cx="1250731" cy="246221"/>
          </a:xfrm>
          <a:prstGeom prst="rect">
            <a:avLst/>
          </a:prstGeom>
          <a:noFill/>
        </p:spPr>
        <p:txBody>
          <a:bodyPr wrap="square" rtlCol="0">
            <a:spAutoFit/>
          </a:bodyPr>
          <a:lstStyle/>
          <a:p>
            <a:r>
              <a:rPr lang="en-US" sz="1000" dirty="0" err="1"/>
              <a:t>Rathje</a:t>
            </a:r>
            <a:endParaRPr lang="en-US" sz="1000" dirty="0"/>
          </a:p>
        </p:txBody>
      </p:sp>
      <p:sp>
        <p:nvSpPr>
          <p:cNvPr id="405" name="Rectangle: Rounded Corners 404">
            <a:extLst>
              <a:ext uri="{FF2B5EF4-FFF2-40B4-BE49-F238E27FC236}">
                <a16:creationId xmlns:a16="http://schemas.microsoft.com/office/drawing/2014/main" id="{69BB59CA-E755-4180-AEF3-C984CB6FA1C0}"/>
              </a:ext>
            </a:extLst>
          </p:cNvPr>
          <p:cNvSpPr/>
          <p:nvPr/>
        </p:nvSpPr>
        <p:spPr>
          <a:xfrm>
            <a:off x="540838" y="40634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xtBox 405">
            <a:extLst>
              <a:ext uri="{FF2B5EF4-FFF2-40B4-BE49-F238E27FC236}">
                <a16:creationId xmlns:a16="http://schemas.microsoft.com/office/drawing/2014/main" id="{EF8F1FE5-2CD6-4774-B65D-48D3EC2D89E9}"/>
              </a:ext>
            </a:extLst>
          </p:cNvPr>
          <p:cNvSpPr txBox="1"/>
          <p:nvPr/>
        </p:nvSpPr>
        <p:spPr>
          <a:xfrm>
            <a:off x="477775" y="4042432"/>
            <a:ext cx="1250731" cy="246221"/>
          </a:xfrm>
          <a:prstGeom prst="rect">
            <a:avLst/>
          </a:prstGeom>
          <a:noFill/>
        </p:spPr>
        <p:txBody>
          <a:bodyPr wrap="square" rtlCol="0">
            <a:spAutoFit/>
          </a:bodyPr>
          <a:lstStyle/>
          <a:p>
            <a:r>
              <a:rPr lang="en-US" sz="1000" dirty="0" err="1"/>
              <a:t>Trin</a:t>
            </a:r>
            <a:r>
              <a:rPr lang="en-US" sz="1000" dirty="0"/>
              <a:t> Lisbeth</a:t>
            </a:r>
          </a:p>
        </p:txBody>
      </p:sp>
      <p:sp>
        <p:nvSpPr>
          <p:cNvPr id="407" name="Rectangle 406">
            <a:extLst>
              <a:ext uri="{FF2B5EF4-FFF2-40B4-BE49-F238E27FC236}">
                <a16:creationId xmlns:a16="http://schemas.microsoft.com/office/drawing/2014/main" id="{F57DEA65-6EB9-4366-82B2-58FD343EDC25}"/>
              </a:ext>
            </a:extLst>
          </p:cNvPr>
          <p:cNvSpPr/>
          <p:nvPr/>
        </p:nvSpPr>
        <p:spPr>
          <a:xfrm>
            <a:off x="552451" y="364732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F6304853-3AED-4DCB-B318-74BFED7C7C3A}"/>
              </a:ext>
            </a:extLst>
          </p:cNvPr>
          <p:cNvSpPr/>
          <p:nvPr/>
        </p:nvSpPr>
        <p:spPr>
          <a:xfrm>
            <a:off x="552451" y="385687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1D241218-C7A2-487E-B268-150FB9B881D8}"/>
              </a:ext>
            </a:extLst>
          </p:cNvPr>
          <p:cNvSpPr/>
          <p:nvPr/>
        </p:nvSpPr>
        <p:spPr>
          <a:xfrm>
            <a:off x="552451" y="4066421"/>
            <a:ext cx="1142999" cy="16668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Rounded Corners 412">
            <a:extLst>
              <a:ext uri="{FF2B5EF4-FFF2-40B4-BE49-F238E27FC236}">
                <a16:creationId xmlns:a16="http://schemas.microsoft.com/office/drawing/2014/main" id="{F8A0F5E5-0303-4A30-B7D6-E1CEE13C2438}"/>
              </a:ext>
            </a:extLst>
          </p:cNvPr>
          <p:cNvSpPr/>
          <p:nvPr/>
        </p:nvSpPr>
        <p:spPr>
          <a:xfrm>
            <a:off x="544798" y="3219465"/>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extBox 413">
            <a:extLst>
              <a:ext uri="{FF2B5EF4-FFF2-40B4-BE49-F238E27FC236}">
                <a16:creationId xmlns:a16="http://schemas.microsoft.com/office/drawing/2014/main" id="{F03D962E-0F3D-40B0-B986-AD4A433F9328}"/>
              </a:ext>
            </a:extLst>
          </p:cNvPr>
          <p:cNvSpPr txBox="1"/>
          <p:nvPr/>
        </p:nvSpPr>
        <p:spPr>
          <a:xfrm>
            <a:off x="481735" y="3178990"/>
            <a:ext cx="1250731" cy="246221"/>
          </a:xfrm>
          <a:prstGeom prst="rect">
            <a:avLst/>
          </a:prstGeom>
          <a:noFill/>
        </p:spPr>
        <p:txBody>
          <a:bodyPr wrap="square" rtlCol="0">
            <a:spAutoFit/>
          </a:bodyPr>
          <a:lstStyle/>
          <a:p>
            <a:r>
              <a:rPr lang="en-US" sz="1000" dirty="0" err="1"/>
              <a:t>Könke</a:t>
            </a:r>
            <a:r>
              <a:rPr lang="en-US" sz="1000" dirty="0"/>
              <a:t> </a:t>
            </a:r>
            <a:r>
              <a:rPr lang="en-US" sz="1000" dirty="0" err="1"/>
              <a:t>Ütjen</a:t>
            </a:r>
            <a:r>
              <a:rPr lang="en-US" sz="1000" dirty="0"/>
              <a:t>/</a:t>
            </a:r>
            <a:r>
              <a:rPr lang="en-US" sz="1000" dirty="0" err="1"/>
              <a:t>Itken</a:t>
            </a:r>
            <a:r>
              <a:rPr lang="en-US" sz="1000" dirty="0"/>
              <a:t>/I</a:t>
            </a:r>
          </a:p>
        </p:txBody>
      </p:sp>
      <p:sp>
        <p:nvSpPr>
          <p:cNvPr id="415" name="Rectangle 414">
            <a:extLst>
              <a:ext uri="{FF2B5EF4-FFF2-40B4-BE49-F238E27FC236}">
                <a16:creationId xmlns:a16="http://schemas.microsoft.com/office/drawing/2014/main" id="{9CB014C5-EF57-408A-932E-2EA2A389AB28}"/>
              </a:ext>
            </a:extLst>
          </p:cNvPr>
          <p:cNvSpPr/>
          <p:nvPr/>
        </p:nvSpPr>
        <p:spPr>
          <a:xfrm>
            <a:off x="552896" y="3441298"/>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Rounded Corners 416">
            <a:extLst>
              <a:ext uri="{FF2B5EF4-FFF2-40B4-BE49-F238E27FC236}">
                <a16:creationId xmlns:a16="http://schemas.microsoft.com/office/drawing/2014/main" id="{EBEC0F24-0BA9-40F1-80A9-177D0BAC38AE}"/>
              </a:ext>
            </a:extLst>
          </p:cNvPr>
          <p:cNvSpPr/>
          <p:nvPr/>
        </p:nvSpPr>
        <p:spPr>
          <a:xfrm>
            <a:off x="541283" y="34383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extBox 417">
            <a:extLst>
              <a:ext uri="{FF2B5EF4-FFF2-40B4-BE49-F238E27FC236}">
                <a16:creationId xmlns:a16="http://schemas.microsoft.com/office/drawing/2014/main" id="{2F3BC4C5-A0B0-4193-93E1-D38DAD70BBE5}"/>
              </a:ext>
            </a:extLst>
          </p:cNvPr>
          <p:cNvSpPr txBox="1"/>
          <p:nvPr/>
        </p:nvSpPr>
        <p:spPr>
          <a:xfrm>
            <a:off x="478220" y="3417309"/>
            <a:ext cx="1250731" cy="246221"/>
          </a:xfrm>
          <a:prstGeom prst="rect">
            <a:avLst/>
          </a:prstGeom>
          <a:noFill/>
        </p:spPr>
        <p:txBody>
          <a:bodyPr wrap="square" rtlCol="0">
            <a:spAutoFit/>
          </a:bodyPr>
          <a:lstStyle/>
          <a:p>
            <a:r>
              <a:rPr lang="en-US" sz="1000" dirty="0"/>
              <a:t>Gerd Mohr</a:t>
            </a:r>
          </a:p>
        </p:txBody>
      </p:sp>
      <p:sp>
        <p:nvSpPr>
          <p:cNvPr id="419" name="Rectangle 418">
            <a:extLst>
              <a:ext uri="{FF2B5EF4-FFF2-40B4-BE49-F238E27FC236}">
                <a16:creationId xmlns:a16="http://schemas.microsoft.com/office/drawing/2014/main" id="{4D5F417C-332F-4F3E-914B-2A710522148D}"/>
              </a:ext>
            </a:extLst>
          </p:cNvPr>
          <p:cNvSpPr/>
          <p:nvPr/>
        </p:nvSpPr>
        <p:spPr>
          <a:xfrm>
            <a:off x="1765572" y="2811859"/>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Rounded Corners 419">
            <a:extLst>
              <a:ext uri="{FF2B5EF4-FFF2-40B4-BE49-F238E27FC236}">
                <a16:creationId xmlns:a16="http://schemas.microsoft.com/office/drawing/2014/main" id="{F813F500-C69E-4F64-9541-23EDD55CF2C5}"/>
              </a:ext>
            </a:extLst>
          </p:cNvPr>
          <p:cNvSpPr/>
          <p:nvPr/>
        </p:nvSpPr>
        <p:spPr>
          <a:xfrm>
            <a:off x="1746488" y="259615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533F2BC6-065F-4BDB-A152-E4F10FCC09C1}"/>
              </a:ext>
            </a:extLst>
          </p:cNvPr>
          <p:cNvSpPr/>
          <p:nvPr/>
        </p:nvSpPr>
        <p:spPr>
          <a:xfrm>
            <a:off x="1752663" y="2609026"/>
            <a:ext cx="1166649" cy="15765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TextBox 421">
            <a:extLst>
              <a:ext uri="{FF2B5EF4-FFF2-40B4-BE49-F238E27FC236}">
                <a16:creationId xmlns:a16="http://schemas.microsoft.com/office/drawing/2014/main" id="{9BE0AF52-C3D7-48DA-AA47-D0A426D97BA3}"/>
              </a:ext>
            </a:extLst>
          </p:cNvPr>
          <p:cNvSpPr txBox="1"/>
          <p:nvPr/>
        </p:nvSpPr>
        <p:spPr>
          <a:xfrm>
            <a:off x="1683425" y="2575132"/>
            <a:ext cx="1250731" cy="246221"/>
          </a:xfrm>
          <a:prstGeom prst="rect">
            <a:avLst/>
          </a:prstGeom>
          <a:noFill/>
        </p:spPr>
        <p:txBody>
          <a:bodyPr wrap="square" rtlCol="0">
            <a:spAutoFit/>
          </a:bodyPr>
          <a:lstStyle/>
          <a:p>
            <a:r>
              <a:rPr lang="en-US" sz="1000" dirty="0"/>
              <a:t>B025</a:t>
            </a:r>
          </a:p>
        </p:txBody>
      </p:sp>
      <p:sp>
        <p:nvSpPr>
          <p:cNvPr id="423" name="Rectangle: Rounded Corners 422">
            <a:extLst>
              <a:ext uri="{FF2B5EF4-FFF2-40B4-BE49-F238E27FC236}">
                <a16:creationId xmlns:a16="http://schemas.microsoft.com/office/drawing/2014/main" id="{AD30E689-E5F0-4A63-9550-AC7E6F09C713}"/>
              </a:ext>
            </a:extLst>
          </p:cNvPr>
          <p:cNvSpPr/>
          <p:nvPr/>
        </p:nvSpPr>
        <p:spPr>
          <a:xfrm>
            <a:off x="1753959" y="280889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a:extLst>
              <a:ext uri="{FF2B5EF4-FFF2-40B4-BE49-F238E27FC236}">
                <a16:creationId xmlns:a16="http://schemas.microsoft.com/office/drawing/2014/main" id="{3EF441A5-912A-4A45-910C-6E1293680B84}"/>
              </a:ext>
            </a:extLst>
          </p:cNvPr>
          <p:cNvSpPr txBox="1"/>
          <p:nvPr/>
        </p:nvSpPr>
        <p:spPr>
          <a:xfrm>
            <a:off x="1690896" y="2787870"/>
            <a:ext cx="1250731" cy="246221"/>
          </a:xfrm>
          <a:prstGeom prst="rect">
            <a:avLst/>
          </a:prstGeom>
          <a:noFill/>
        </p:spPr>
        <p:txBody>
          <a:bodyPr wrap="square" rtlCol="0">
            <a:spAutoFit/>
          </a:bodyPr>
          <a:lstStyle/>
          <a:p>
            <a:r>
              <a:rPr lang="en-US" sz="1000" dirty="0" err="1"/>
              <a:t>Gretje</a:t>
            </a:r>
            <a:r>
              <a:rPr lang="en-US" sz="1000" dirty="0"/>
              <a:t> </a:t>
            </a:r>
            <a:r>
              <a:rPr lang="en-US" sz="1000" dirty="0" err="1"/>
              <a:t>Holweges</a:t>
            </a:r>
            <a:endParaRPr lang="en-US" sz="1000" dirty="0"/>
          </a:p>
        </p:txBody>
      </p:sp>
      <p:sp>
        <p:nvSpPr>
          <p:cNvPr id="425" name="Rectangle: Rounded Corners 424">
            <a:extLst>
              <a:ext uri="{FF2B5EF4-FFF2-40B4-BE49-F238E27FC236}">
                <a16:creationId xmlns:a16="http://schemas.microsoft.com/office/drawing/2014/main" id="{CB95955B-F31E-457F-9AA4-8C376B478DF5}"/>
              </a:ext>
            </a:extLst>
          </p:cNvPr>
          <p:cNvSpPr/>
          <p:nvPr/>
        </p:nvSpPr>
        <p:spPr>
          <a:xfrm>
            <a:off x="1773824" y="405404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425">
            <a:extLst>
              <a:ext uri="{FF2B5EF4-FFF2-40B4-BE49-F238E27FC236}">
                <a16:creationId xmlns:a16="http://schemas.microsoft.com/office/drawing/2014/main" id="{49C9EDB1-1E13-4DB9-B160-0E9482A8E2D1}"/>
              </a:ext>
            </a:extLst>
          </p:cNvPr>
          <p:cNvSpPr txBox="1"/>
          <p:nvPr/>
        </p:nvSpPr>
        <p:spPr>
          <a:xfrm>
            <a:off x="1710761" y="4021736"/>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427" name="Rectangle: Rounded Corners 426">
            <a:extLst>
              <a:ext uri="{FF2B5EF4-FFF2-40B4-BE49-F238E27FC236}">
                <a16:creationId xmlns:a16="http://schemas.microsoft.com/office/drawing/2014/main" id="{CF0812E6-3289-491A-8728-B75D5280DD92}"/>
              </a:ext>
            </a:extLst>
          </p:cNvPr>
          <p:cNvSpPr/>
          <p:nvPr/>
        </p:nvSpPr>
        <p:spPr>
          <a:xfrm>
            <a:off x="1762701" y="3434334"/>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a:extLst>
              <a:ext uri="{FF2B5EF4-FFF2-40B4-BE49-F238E27FC236}">
                <a16:creationId xmlns:a16="http://schemas.microsoft.com/office/drawing/2014/main" id="{FB28624D-7884-4478-8310-1F372703049B}"/>
              </a:ext>
            </a:extLst>
          </p:cNvPr>
          <p:cNvSpPr txBox="1"/>
          <p:nvPr/>
        </p:nvSpPr>
        <p:spPr>
          <a:xfrm>
            <a:off x="1699638" y="3393859"/>
            <a:ext cx="1250731" cy="246221"/>
          </a:xfrm>
          <a:prstGeom prst="rect">
            <a:avLst/>
          </a:prstGeom>
          <a:noFill/>
        </p:spPr>
        <p:txBody>
          <a:bodyPr wrap="square" rtlCol="0">
            <a:spAutoFit/>
          </a:bodyPr>
          <a:lstStyle/>
          <a:p>
            <a:r>
              <a:rPr lang="en-US" sz="1000" dirty="0"/>
              <a:t>Johann Hinrich Henk</a:t>
            </a:r>
          </a:p>
        </p:txBody>
      </p:sp>
      <p:sp>
        <p:nvSpPr>
          <p:cNvPr id="429" name="Rectangle 428">
            <a:extLst>
              <a:ext uri="{FF2B5EF4-FFF2-40B4-BE49-F238E27FC236}">
                <a16:creationId xmlns:a16="http://schemas.microsoft.com/office/drawing/2014/main" id="{F3A513D0-8E91-4D4A-A42A-AA2A017D3D1A}"/>
              </a:ext>
            </a:extLst>
          </p:cNvPr>
          <p:cNvSpPr/>
          <p:nvPr/>
        </p:nvSpPr>
        <p:spPr>
          <a:xfrm>
            <a:off x="1778052" y="3021935"/>
            <a:ext cx="1142999" cy="16668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Rounded Corners 429">
            <a:extLst>
              <a:ext uri="{FF2B5EF4-FFF2-40B4-BE49-F238E27FC236}">
                <a16:creationId xmlns:a16="http://schemas.microsoft.com/office/drawing/2014/main" id="{CE138ACB-6622-46B3-AC27-961858C5FB9E}"/>
              </a:ext>
            </a:extLst>
          </p:cNvPr>
          <p:cNvSpPr/>
          <p:nvPr/>
        </p:nvSpPr>
        <p:spPr>
          <a:xfrm>
            <a:off x="1766439" y="3018966"/>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extBox 430">
            <a:extLst>
              <a:ext uri="{FF2B5EF4-FFF2-40B4-BE49-F238E27FC236}">
                <a16:creationId xmlns:a16="http://schemas.microsoft.com/office/drawing/2014/main" id="{AC1E9455-D59D-4573-84A1-F60D7BD9819A}"/>
              </a:ext>
            </a:extLst>
          </p:cNvPr>
          <p:cNvSpPr txBox="1"/>
          <p:nvPr/>
        </p:nvSpPr>
        <p:spPr>
          <a:xfrm>
            <a:off x="1703376" y="2997946"/>
            <a:ext cx="1250731" cy="246221"/>
          </a:xfrm>
          <a:prstGeom prst="rect">
            <a:avLst/>
          </a:prstGeom>
          <a:noFill/>
        </p:spPr>
        <p:txBody>
          <a:bodyPr wrap="square" rtlCol="0">
            <a:spAutoFit/>
          </a:bodyPr>
          <a:lstStyle/>
          <a:p>
            <a:r>
              <a:rPr lang="en-US" sz="1000" dirty="0"/>
              <a:t>Johann </a:t>
            </a:r>
            <a:r>
              <a:rPr lang="en-US" sz="1000" dirty="0" err="1"/>
              <a:t>Reyels</a:t>
            </a:r>
            <a:endParaRPr lang="en-US" sz="1000" dirty="0"/>
          </a:p>
        </p:txBody>
      </p:sp>
      <p:sp>
        <p:nvSpPr>
          <p:cNvPr id="432" name="TextBox 431">
            <a:extLst>
              <a:ext uri="{FF2B5EF4-FFF2-40B4-BE49-F238E27FC236}">
                <a16:creationId xmlns:a16="http://schemas.microsoft.com/office/drawing/2014/main" id="{87AE9366-D2F9-4CF0-8650-E40FA6E32438}"/>
              </a:ext>
            </a:extLst>
          </p:cNvPr>
          <p:cNvSpPr txBox="1"/>
          <p:nvPr/>
        </p:nvSpPr>
        <p:spPr>
          <a:xfrm>
            <a:off x="5439076" y="4129383"/>
            <a:ext cx="1306377" cy="246221"/>
          </a:xfrm>
          <a:prstGeom prst="rect">
            <a:avLst/>
          </a:prstGeom>
          <a:noFill/>
        </p:spPr>
        <p:txBody>
          <a:bodyPr wrap="square" rtlCol="0">
            <a:spAutoFit/>
          </a:bodyPr>
          <a:lstStyle/>
          <a:p>
            <a:r>
              <a:rPr lang="en-US" sz="1000" dirty="0" err="1"/>
              <a:t>oo</a:t>
            </a:r>
            <a:endParaRPr lang="en-US" sz="1000" dirty="0"/>
          </a:p>
        </p:txBody>
      </p:sp>
      <p:sp>
        <p:nvSpPr>
          <p:cNvPr id="433" name="Rectangle 432">
            <a:extLst>
              <a:ext uri="{FF2B5EF4-FFF2-40B4-BE49-F238E27FC236}">
                <a16:creationId xmlns:a16="http://schemas.microsoft.com/office/drawing/2014/main" id="{BDD71940-A0DA-4223-975D-4D057655C355}"/>
              </a:ext>
            </a:extLst>
          </p:cNvPr>
          <p:cNvSpPr/>
          <p:nvPr/>
        </p:nvSpPr>
        <p:spPr>
          <a:xfrm>
            <a:off x="5513752" y="415337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Rounded Corners 433">
            <a:extLst>
              <a:ext uri="{FF2B5EF4-FFF2-40B4-BE49-F238E27FC236}">
                <a16:creationId xmlns:a16="http://schemas.microsoft.com/office/drawing/2014/main" id="{AF7C09BA-3277-4FE7-930F-1678233AC8DF}"/>
              </a:ext>
            </a:extLst>
          </p:cNvPr>
          <p:cNvSpPr/>
          <p:nvPr/>
        </p:nvSpPr>
        <p:spPr>
          <a:xfrm>
            <a:off x="5502139" y="415040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Rounded Corners 434">
            <a:extLst>
              <a:ext uri="{FF2B5EF4-FFF2-40B4-BE49-F238E27FC236}">
                <a16:creationId xmlns:a16="http://schemas.microsoft.com/office/drawing/2014/main" id="{1905A2BD-5D56-40EA-9393-AE98955B36EB}"/>
              </a:ext>
            </a:extLst>
          </p:cNvPr>
          <p:cNvSpPr/>
          <p:nvPr/>
        </p:nvSpPr>
        <p:spPr>
          <a:xfrm>
            <a:off x="1762701" y="3637534"/>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a:extLst>
              <a:ext uri="{FF2B5EF4-FFF2-40B4-BE49-F238E27FC236}">
                <a16:creationId xmlns:a16="http://schemas.microsoft.com/office/drawing/2014/main" id="{677E854F-127F-4FB2-B63A-88FCC9940957}"/>
              </a:ext>
            </a:extLst>
          </p:cNvPr>
          <p:cNvSpPr txBox="1"/>
          <p:nvPr/>
        </p:nvSpPr>
        <p:spPr>
          <a:xfrm>
            <a:off x="1699638" y="3597059"/>
            <a:ext cx="1250731" cy="246221"/>
          </a:xfrm>
          <a:prstGeom prst="rect">
            <a:avLst/>
          </a:prstGeom>
          <a:noFill/>
        </p:spPr>
        <p:txBody>
          <a:bodyPr wrap="square" rtlCol="0">
            <a:spAutoFit/>
          </a:bodyPr>
          <a:lstStyle/>
          <a:p>
            <a:r>
              <a:rPr lang="en-US" sz="1000" dirty="0"/>
              <a:t>Margarethe von Soo</a:t>
            </a:r>
          </a:p>
        </p:txBody>
      </p:sp>
      <p:sp>
        <p:nvSpPr>
          <p:cNvPr id="472" name="TextBox 471">
            <a:extLst>
              <a:ext uri="{FF2B5EF4-FFF2-40B4-BE49-F238E27FC236}">
                <a16:creationId xmlns:a16="http://schemas.microsoft.com/office/drawing/2014/main" id="{2FCD1E81-9199-4C9C-8D16-3E353896B6AD}"/>
              </a:ext>
            </a:extLst>
          </p:cNvPr>
          <p:cNvSpPr txBox="1"/>
          <p:nvPr/>
        </p:nvSpPr>
        <p:spPr>
          <a:xfrm>
            <a:off x="2906745" y="3205352"/>
            <a:ext cx="1250731" cy="246221"/>
          </a:xfrm>
          <a:prstGeom prst="rect">
            <a:avLst/>
          </a:prstGeom>
          <a:noFill/>
        </p:spPr>
        <p:txBody>
          <a:bodyPr wrap="square" rtlCol="0">
            <a:spAutoFit/>
          </a:bodyPr>
          <a:lstStyle/>
          <a:p>
            <a:r>
              <a:rPr lang="en-US" sz="1000" dirty="0"/>
              <a:t>9.12.1803</a:t>
            </a:r>
          </a:p>
        </p:txBody>
      </p:sp>
      <p:sp>
        <p:nvSpPr>
          <p:cNvPr id="473" name="Rectangle: Rounded Corners 472">
            <a:extLst>
              <a:ext uri="{FF2B5EF4-FFF2-40B4-BE49-F238E27FC236}">
                <a16:creationId xmlns:a16="http://schemas.microsoft.com/office/drawing/2014/main" id="{99BD7ED2-FD7C-4F24-94B0-1ED41115978C}"/>
              </a:ext>
            </a:extLst>
          </p:cNvPr>
          <p:cNvSpPr/>
          <p:nvPr/>
        </p:nvSpPr>
        <p:spPr>
          <a:xfrm>
            <a:off x="2969808" y="3226372"/>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Rounded Corners 473">
            <a:extLst>
              <a:ext uri="{FF2B5EF4-FFF2-40B4-BE49-F238E27FC236}">
                <a16:creationId xmlns:a16="http://schemas.microsoft.com/office/drawing/2014/main" id="{5B27EE89-552E-4E83-9ECD-939914A473E8}"/>
              </a:ext>
            </a:extLst>
          </p:cNvPr>
          <p:cNvSpPr/>
          <p:nvPr/>
        </p:nvSpPr>
        <p:spPr>
          <a:xfrm>
            <a:off x="1763135" y="3836826"/>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a:extLst>
              <a:ext uri="{FF2B5EF4-FFF2-40B4-BE49-F238E27FC236}">
                <a16:creationId xmlns:a16="http://schemas.microsoft.com/office/drawing/2014/main" id="{6D9E1211-3D1B-48EC-83C0-7F9D02DE6147}"/>
              </a:ext>
            </a:extLst>
          </p:cNvPr>
          <p:cNvSpPr txBox="1"/>
          <p:nvPr/>
        </p:nvSpPr>
        <p:spPr>
          <a:xfrm>
            <a:off x="1700072" y="3796351"/>
            <a:ext cx="1250731" cy="246221"/>
          </a:xfrm>
          <a:prstGeom prst="rect">
            <a:avLst/>
          </a:prstGeom>
          <a:noFill/>
        </p:spPr>
        <p:txBody>
          <a:bodyPr wrap="square" rtlCol="0">
            <a:spAutoFit/>
          </a:bodyPr>
          <a:lstStyle/>
          <a:p>
            <a:r>
              <a:rPr lang="en-US" sz="1000" dirty="0"/>
              <a:t>E024</a:t>
            </a:r>
          </a:p>
        </p:txBody>
      </p:sp>
      <p:sp>
        <p:nvSpPr>
          <p:cNvPr id="476" name="Rectangle: Rounded Corners 475">
            <a:extLst>
              <a:ext uri="{FF2B5EF4-FFF2-40B4-BE49-F238E27FC236}">
                <a16:creationId xmlns:a16="http://schemas.microsoft.com/office/drawing/2014/main" id="{735F0398-CEF4-4498-8A40-370F392FE394}"/>
              </a:ext>
            </a:extLst>
          </p:cNvPr>
          <p:cNvSpPr/>
          <p:nvPr/>
        </p:nvSpPr>
        <p:spPr>
          <a:xfrm>
            <a:off x="1757056" y="3236779"/>
            <a:ext cx="1166649" cy="178675"/>
          </a:xfrm>
          <a:prstGeom prst="round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xtBox 476">
            <a:extLst>
              <a:ext uri="{FF2B5EF4-FFF2-40B4-BE49-F238E27FC236}">
                <a16:creationId xmlns:a16="http://schemas.microsoft.com/office/drawing/2014/main" id="{075E3E7E-5B4C-48BC-892B-0670F14053EF}"/>
              </a:ext>
            </a:extLst>
          </p:cNvPr>
          <p:cNvSpPr txBox="1"/>
          <p:nvPr/>
        </p:nvSpPr>
        <p:spPr>
          <a:xfrm>
            <a:off x="1693993" y="3196304"/>
            <a:ext cx="1250731" cy="246221"/>
          </a:xfrm>
          <a:prstGeom prst="rect">
            <a:avLst/>
          </a:prstGeom>
          <a:noFill/>
        </p:spPr>
        <p:txBody>
          <a:bodyPr wrap="square" rtlCol="0">
            <a:spAutoFit/>
          </a:bodyPr>
          <a:lstStyle/>
          <a:p>
            <a:r>
              <a:rPr lang="en-US" sz="1000" dirty="0"/>
              <a:t>B030</a:t>
            </a:r>
          </a:p>
        </p:txBody>
      </p:sp>
      <p:sp>
        <p:nvSpPr>
          <p:cNvPr id="478" name="Rectangle 477">
            <a:extLst>
              <a:ext uri="{FF2B5EF4-FFF2-40B4-BE49-F238E27FC236}">
                <a16:creationId xmlns:a16="http://schemas.microsoft.com/office/drawing/2014/main" id="{196C9CF4-73E5-4D00-B602-6346DBA0DD7D}"/>
              </a:ext>
            </a:extLst>
          </p:cNvPr>
          <p:cNvSpPr/>
          <p:nvPr/>
        </p:nvSpPr>
        <p:spPr>
          <a:xfrm>
            <a:off x="5549114" y="618726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TextBox 478">
            <a:extLst>
              <a:ext uri="{FF2B5EF4-FFF2-40B4-BE49-F238E27FC236}">
                <a16:creationId xmlns:a16="http://schemas.microsoft.com/office/drawing/2014/main" id="{BBCB4BBF-D627-4A4F-B8D9-7E671B0DECEC}"/>
              </a:ext>
            </a:extLst>
          </p:cNvPr>
          <p:cNvSpPr txBox="1"/>
          <p:nvPr/>
        </p:nvSpPr>
        <p:spPr>
          <a:xfrm>
            <a:off x="5474438" y="6163273"/>
            <a:ext cx="1306377" cy="246221"/>
          </a:xfrm>
          <a:prstGeom prst="rect">
            <a:avLst/>
          </a:prstGeom>
          <a:noFill/>
        </p:spPr>
        <p:txBody>
          <a:bodyPr wrap="square" rtlCol="0">
            <a:spAutoFit/>
          </a:bodyPr>
          <a:lstStyle/>
          <a:p>
            <a:r>
              <a:rPr lang="en-US" sz="1000" dirty="0"/>
              <a:t>B024</a:t>
            </a:r>
          </a:p>
        </p:txBody>
      </p:sp>
      <p:sp>
        <p:nvSpPr>
          <p:cNvPr id="480" name="Rectangle: Rounded Corners 479">
            <a:extLst>
              <a:ext uri="{FF2B5EF4-FFF2-40B4-BE49-F238E27FC236}">
                <a16:creationId xmlns:a16="http://schemas.microsoft.com/office/drawing/2014/main" id="{567E2CB4-8111-4B08-85D3-0C08C636899F}"/>
              </a:ext>
            </a:extLst>
          </p:cNvPr>
          <p:cNvSpPr/>
          <p:nvPr/>
        </p:nvSpPr>
        <p:spPr>
          <a:xfrm>
            <a:off x="5552754" y="66134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xtBox 480">
            <a:extLst>
              <a:ext uri="{FF2B5EF4-FFF2-40B4-BE49-F238E27FC236}">
                <a16:creationId xmlns:a16="http://schemas.microsoft.com/office/drawing/2014/main" id="{1E177841-54AD-4C50-B31A-33CC4ED4F226}"/>
              </a:ext>
            </a:extLst>
          </p:cNvPr>
          <p:cNvSpPr txBox="1"/>
          <p:nvPr/>
        </p:nvSpPr>
        <p:spPr>
          <a:xfrm>
            <a:off x="5489691" y="6592389"/>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482" name="Rectangle: Rounded Corners 481">
            <a:extLst>
              <a:ext uri="{FF2B5EF4-FFF2-40B4-BE49-F238E27FC236}">
                <a16:creationId xmlns:a16="http://schemas.microsoft.com/office/drawing/2014/main" id="{BBCE3335-535D-4F1E-9DC5-165B88411EEC}"/>
              </a:ext>
            </a:extLst>
          </p:cNvPr>
          <p:cNvSpPr/>
          <p:nvPr/>
        </p:nvSpPr>
        <p:spPr>
          <a:xfrm>
            <a:off x="5537501" y="618429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3" name="Straight Connector 482">
            <a:extLst>
              <a:ext uri="{FF2B5EF4-FFF2-40B4-BE49-F238E27FC236}">
                <a16:creationId xmlns:a16="http://schemas.microsoft.com/office/drawing/2014/main" id="{21B20F50-02DD-40D4-8079-1E7A3D7B486C}"/>
              </a:ext>
            </a:extLst>
          </p:cNvPr>
          <p:cNvCxnSpPr/>
          <p:nvPr/>
        </p:nvCxnSpPr>
        <p:spPr>
          <a:xfrm>
            <a:off x="5552717" y="6135365"/>
            <a:ext cx="1175657" cy="0"/>
          </a:xfrm>
          <a:prstGeom prst="line">
            <a:avLst/>
          </a:prstGeom>
        </p:spPr>
        <p:style>
          <a:lnRef idx="1">
            <a:schemeClr val="accent1"/>
          </a:lnRef>
          <a:fillRef idx="0">
            <a:schemeClr val="accent1"/>
          </a:fillRef>
          <a:effectRef idx="0">
            <a:schemeClr val="accent1"/>
          </a:effectRef>
          <a:fontRef idx="minor">
            <a:schemeClr val="tx1"/>
          </a:fontRef>
        </p:style>
      </p:cxnSp>
      <p:sp>
        <p:nvSpPr>
          <p:cNvPr id="484" name="TextBox 483">
            <a:extLst>
              <a:ext uri="{FF2B5EF4-FFF2-40B4-BE49-F238E27FC236}">
                <a16:creationId xmlns:a16="http://schemas.microsoft.com/office/drawing/2014/main" id="{F5772816-7EDB-42EC-9FC9-CC2706136EF2}"/>
              </a:ext>
            </a:extLst>
          </p:cNvPr>
          <p:cNvSpPr txBox="1"/>
          <p:nvPr/>
        </p:nvSpPr>
        <p:spPr>
          <a:xfrm>
            <a:off x="5484598" y="6376633"/>
            <a:ext cx="1306377" cy="246221"/>
          </a:xfrm>
          <a:prstGeom prst="rect">
            <a:avLst/>
          </a:prstGeom>
          <a:noFill/>
        </p:spPr>
        <p:txBody>
          <a:bodyPr wrap="square" rtlCol="0">
            <a:spAutoFit/>
          </a:bodyPr>
          <a:lstStyle/>
          <a:p>
            <a:r>
              <a:rPr lang="en-US" sz="1000" dirty="0" err="1"/>
              <a:t>oo</a:t>
            </a:r>
            <a:endParaRPr lang="en-US" sz="1000" dirty="0"/>
          </a:p>
        </p:txBody>
      </p:sp>
      <p:sp>
        <p:nvSpPr>
          <p:cNvPr id="485" name="Rectangle 484">
            <a:extLst>
              <a:ext uri="{FF2B5EF4-FFF2-40B4-BE49-F238E27FC236}">
                <a16:creationId xmlns:a16="http://schemas.microsoft.com/office/drawing/2014/main" id="{F9270D62-11CD-4A5D-AC89-8AA2EDB26DFB}"/>
              </a:ext>
            </a:extLst>
          </p:cNvPr>
          <p:cNvSpPr/>
          <p:nvPr/>
        </p:nvSpPr>
        <p:spPr>
          <a:xfrm>
            <a:off x="5559274" y="6400622"/>
            <a:ext cx="1142999" cy="166686"/>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Rounded Corners 485">
            <a:extLst>
              <a:ext uri="{FF2B5EF4-FFF2-40B4-BE49-F238E27FC236}">
                <a16:creationId xmlns:a16="http://schemas.microsoft.com/office/drawing/2014/main" id="{4E66F138-4772-4157-93FE-6A6016C82EDD}"/>
              </a:ext>
            </a:extLst>
          </p:cNvPr>
          <p:cNvSpPr/>
          <p:nvPr/>
        </p:nvSpPr>
        <p:spPr>
          <a:xfrm>
            <a:off x="5547661" y="639765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752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2F9853-F4EE-4942-AB99-F1C7D6C9F17F}"/>
              </a:ext>
            </a:extLst>
          </p:cNvPr>
          <p:cNvSpPr txBox="1"/>
          <p:nvPr/>
        </p:nvSpPr>
        <p:spPr>
          <a:xfrm>
            <a:off x="0" y="0"/>
            <a:ext cx="4519058" cy="369332"/>
          </a:xfrm>
          <a:prstGeom prst="rect">
            <a:avLst/>
          </a:prstGeom>
          <a:noFill/>
        </p:spPr>
        <p:txBody>
          <a:bodyPr wrap="none" rtlCol="0">
            <a:spAutoFit/>
          </a:bodyPr>
          <a:lstStyle/>
          <a:p>
            <a:r>
              <a:rPr lang="en-US" dirty="0"/>
              <a:t>Missing Heads &amp; Household Children (Flögeln)</a:t>
            </a:r>
          </a:p>
        </p:txBody>
      </p:sp>
      <p:pic>
        <p:nvPicPr>
          <p:cNvPr id="4" name="Picture 3">
            <a:extLst>
              <a:ext uri="{FF2B5EF4-FFF2-40B4-BE49-F238E27FC236}">
                <a16:creationId xmlns:a16="http://schemas.microsoft.com/office/drawing/2014/main" id="{308398E1-BC07-4967-9240-84F328CD3980}"/>
              </a:ext>
            </a:extLst>
          </p:cNvPr>
          <p:cNvPicPr>
            <a:picLocks noChangeAspect="1"/>
          </p:cNvPicPr>
          <p:nvPr/>
        </p:nvPicPr>
        <p:blipFill>
          <a:blip r:embed="rId3"/>
          <a:stretch>
            <a:fillRect/>
          </a:stretch>
        </p:blipFill>
        <p:spPr>
          <a:xfrm>
            <a:off x="416537" y="491430"/>
            <a:ext cx="5528848" cy="1397663"/>
          </a:xfrm>
          <a:prstGeom prst="rect">
            <a:avLst/>
          </a:prstGeom>
        </p:spPr>
      </p:pic>
      <p:pic>
        <p:nvPicPr>
          <p:cNvPr id="6" name="Picture 5">
            <a:extLst>
              <a:ext uri="{FF2B5EF4-FFF2-40B4-BE49-F238E27FC236}">
                <a16:creationId xmlns:a16="http://schemas.microsoft.com/office/drawing/2014/main" id="{3A3B0A06-2E9E-491C-B72B-3809DC24C2F9}"/>
              </a:ext>
            </a:extLst>
          </p:cNvPr>
          <p:cNvPicPr>
            <a:picLocks noChangeAspect="1"/>
          </p:cNvPicPr>
          <p:nvPr/>
        </p:nvPicPr>
        <p:blipFill>
          <a:blip r:embed="rId4"/>
          <a:stretch>
            <a:fillRect/>
          </a:stretch>
        </p:blipFill>
        <p:spPr>
          <a:xfrm>
            <a:off x="4075976" y="3114989"/>
            <a:ext cx="2423886" cy="1306286"/>
          </a:xfrm>
          <a:prstGeom prst="rect">
            <a:avLst/>
          </a:prstGeom>
        </p:spPr>
      </p:pic>
      <p:pic>
        <p:nvPicPr>
          <p:cNvPr id="8" name="Picture 7">
            <a:extLst>
              <a:ext uri="{FF2B5EF4-FFF2-40B4-BE49-F238E27FC236}">
                <a16:creationId xmlns:a16="http://schemas.microsoft.com/office/drawing/2014/main" id="{B2B563D5-8781-44C5-A74D-EE41A1D6424E}"/>
              </a:ext>
            </a:extLst>
          </p:cNvPr>
          <p:cNvPicPr>
            <a:picLocks noChangeAspect="1"/>
          </p:cNvPicPr>
          <p:nvPr/>
        </p:nvPicPr>
        <p:blipFill>
          <a:blip r:embed="rId5"/>
          <a:stretch>
            <a:fillRect/>
          </a:stretch>
        </p:blipFill>
        <p:spPr>
          <a:xfrm>
            <a:off x="7135690" y="422030"/>
            <a:ext cx="4208899" cy="6043548"/>
          </a:xfrm>
          <a:prstGeom prst="rect">
            <a:avLst/>
          </a:prstGeom>
          <a:ln>
            <a:solidFill>
              <a:schemeClr val="tx1"/>
            </a:solidFill>
          </a:ln>
        </p:spPr>
      </p:pic>
      <p:sp>
        <p:nvSpPr>
          <p:cNvPr id="9" name="TextBox 8">
            <a:extLst>
              <a:ext uri="{FF2B5EF4-FFF2-40B4-BE49-F238E27FC236}">
                <a16:creationId xmlns:a16="http://schemas.microsoft.com/office/drawing/2014/main" id="{9014A63A-AA62-44D2-AD5F-6B0838C1EB7B}"/>
              </a:ext>
            </a:extLst>
          </p:cNvPr>
          <p:cNvSpPr txBox="1"/>
          <p:nvPr/>
        </p:nvSpPr>
        <p:spPr>
          <a:xfrm>
            <a:off x="3949005" y="2632668"/>
            <a:ext cx="2727542" cy="369332"/>
          </a:xfrm>
          <a:prstGeom prst="rect">
            <a:avLst/>
          </a:prstGeom>
          <a:noFill/>
        </p:spPr>
        <p:txBody>
          <a:bodyPr wrap="none" rtlCol="0">
            <a:spAutoFit/>
          </a:bodyPr>
          <a:lstStyle/>
          <a:p>
            <a:r>
              <a:rPr lang="en-US" dirty="0">
                <a:solidFill>
                  <a:srgbClr val="00B050"/>
                </a:solidFill>
              </a:rPr>
              <a:t>Threshold: Ave – </a:t>
            </a:r>
            <a:r>
              <a:rPr lang="en-US" dirty="0" err="1">
                <a:solidFill>
                  <a:srgbClr val="00B050"/>
                </a:solidFill>
              </a:rPr>
              <a:t>StDev</a:t>
            </a:r>
            <a:r>
              <a:rPr lang="en-US" dirty="0">
                <a:solidFill>
                  <a:srgbClr val="00B050"/>
                </a:solidFill>
              </a:rPr>
              <a:t>/0.5</a:t>
            </a:r>
          </a:p>
        </p:txBody>
      </p:sp>
      <p:pic>
        <p:nvPicPr>
          <p:cNvPr id="11" name="Picture 10">
            <a:extLst>
              <a:ext uri="{FF2B5EF4-FFF2-40B4-BE49-F238E27FC236}">
                <a16:creationId xmlns:a16="http://schemas.microsoft.com/office/drawing/2014/main" id="{3519DDD6-B3E0-4519-B5B1-269A04F22CC8}"/>
              </a:ext>
            </a:extLst>
          </p:cNvPr>
          <p:cNvPicPr>
            <a:picLocks noChangeAspect="1"/>
          </p:cNvPicPr>
          <p:nvPr/>
        </p:nvPicPr>
        <p:blipFill>
          <a:blip r:embed="rId6"/>
          <a:stretch>
            <a:fillRect/>
          </a:stretch>
        </p:blipFill>
        <p:spPr>
          <a:xfrm>
            <a:off x="612317" y="2401558"/>
            <a:ext cx="2442628" cy="4355960"/>
          </a:xfrm>
          <a:prstGeom prst="rect">
            <a:avLst/>
          </a:prstGeom>
        </p:spPr>
      </p:pic>
      <p:sp>
        <p:nvSpPr>
          <p:cNvPr id="12" name="TextBox 11">
            <a:extLst>
              <a:ext uri="{FF2B5EF4-FFF2-40B4-BE49-F238E27FC236}">
                <a16:creationId xmlns:a16="http://schemas.microsoft.com/office/drawing/2014/main" id="{E9BC45DF-5F79-44D1-8E86-D13F12343CE4}"/>
              </a:ext>
            </a:extLst>
          </p:cNvPr>
          <p:cNvSpPr txBox="1"/>
          <p:nvPr/>
        </p:nvSpPr>
        <p:spPr>
          <a:xfrm>
            <a:off x="473950" y="2001296"/>
            <a:ext cx="2727542" cy="369332"/>
          </a:xfrm>
          <a:prstGeom prst="rect">
            <a:avLst/>
          </a:prstGeom>
          <a:noFill/>
        </p:spPr>
        <p:txBody>
          <a:bodyPr wrap="none" rtlCol="0">
            <a:spAutoFit/>
          </a:bodyPr>
          <a:lstStyle/>
          <a:p>
            <a:r>
              <a:rPr lang="en-US" dirty="0">
                <a:solidFill>
                  <a:srgbClr val="00B050"/>
                </a:solidFill>
              </a:rPr>
              <a:t>Threshold: Ave – </a:t>
            </a:r>
            <a:r>
              <a:rPr lang="en-US" dirty="0" err="1">
                <a:solidFill>
                  <a:srgbClr val="00B050"/>
                </a:solidFill>
              </a:rPr>
              <a:t>StDev</a:t>
            </a:r>
            <a:r>
              <a:rPr lang="en-US" dirty="0">
                <a:solidFill>
                  <a:srgbClr val="00B050"/>
                </a:solidFill>
              </a:rPr>
              <a:t>/1.5</a:t>
            </a:r>
          </a:p>
        </p:txBody>
      </p:sp>
    </p:spTree>
    <p:extLst>
      <p:ext uri="{BB962C8B-B14F-4D97-AF65-F5344CB8AC3E}">
        <p14:creationId xmlns:p14="http://schemas.microsoft.com/office/powerpoint/2010/main" val="342339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03EE3-C06F-4656-B5A1-59DDC555DEEC}"/>
              </a:ext>
            </a:extLst>
          </p:cNvPr>
          <p:cNvPicPr>
            <a:picLocks noChangeAspect="1"/>
          </p:cNvPicPr>
          <p:nvPr/>
        </p:nvPicPr>
        <p:blipFill>
          <a:blip r:embed="rId3"/>
          <a:stretch>
            <a:fillRect/>
          </a:stretch>
        </p:blipFill>
        <p:spPr>
          <a:xfrm>
            <a:off x="341054" y="743849"/>
            <a:ext cx="5436747" cy="5059073"/>
          </a:xfrm>
          <a:prstGeom prst="rect">
            <a:avLst/>
          </a:prstGeom>
        </p:spPr>
      </p:pic>
      <p:pic>
        <p:nvPicPr>
          <p:cNvPr id="7" name="Picture 6">
            <a:extLst>
              <a:ext uri="{FF2B5EF4-FFF2-40B4-BE49-F238E27FC236}">
                <a16:creationId xmlns:a16="http://schemas.microsoft.com/office/drawing/2014/main" id="{F519D2CC-8BFC-4E50-9B29-A477E8F9D190}"/>
              </a:ext>
            </a:extLst>
          </p:cNvPr>
          <p:cNvPicPr>
            <a:picLocks noChangeAspect="1"/>
          </p:cNvPicPr>
          <p:nvPr/>
        </p:nvPicPr>
        <p:blipFill>
          <a:blip r:embed="rId4"/>
          <a:stretch>
            <a:fillRect/>
          </a:stretch>
        </p:blipFill>
        <p:spPr>
          <a:xfrm>
            <a:off x="1215262" y="1607735"/>
            <a:ext cx="5329055" cy="4958862"/>
          </a:xfrm>
          <a:prstGeom prst="rect">
            <a:avLst/>
          </a:prstGeom>
        </p:spPr>
      </p:pic>
      <p:sp>
        <p:nvSpPr>
          <p:cNvPr id="5" name="TextBox 4">
            <a:extLst>
              <a:ext uri="{FF2B5EF4-FFF2-40B4-BE49-F238E27FC236}">
                <a16:creationId xmlns:a16="http://schemas.microsoft.com/office/drawing/2014/main" id="{CEBD81BB-324E-43A6-8B9C-06017D376FEF}"/>
              </a:ext>
            </a:extLst>
          </p:cNvPr>
          <p:cNvSpPr txBox="1"/>
          <p:nvPr/>
        </p:nvSpPr>
        <p:spPr>
          <a:xfrm>
            <a:off x="0" y="0"/>
            <a:ext cx="4519058" cy="369332"/>
          </a:xfrm>
          <a:prstGeom prst="rect">
            <a:avLst/>
          </a:prstGeom>
          <a:noFill/>
        </p:spPr>
        <p:txBody>
          <a:bodyPr wrap="none" rtlCol="0">
            <a:spAutoFit/>
          </a:bodyPr>
          <a:lstStyle/>
          <a:p>
            <a:r>
              <a:rPr lang="en-US" dirty="0"/>
              <a:t>Missing Heads &amp; Household Children (Flögeln)</a:t>
            </a:r>
          </a:p>
        </p:txBody>
      </p:sp>
      <p:pic>
        <p:nvPicPr>
          <p:cNvPr id="12" name="Picture 11">
            <a:extLst>
              <a:ext uri="{FF2B5EF4-FFF2-40B4-BE49-F238E27FC236}">
                <a16:creationId xmlns:a16="http://schemas.microsoft.com/office/drawing/2014/main" id="{717CCA4E-B895-4CFF-BA9C-D07614DC983B}"/>
              </a:ext>
            </a:extLst>
          </p:cNvPr>
          <p:cNvPicPr>
            <a:picLocks noChangeAspect="1"/>
          </p:cNvPicPr>
          <p:nvPr/>
        </p:nvPicPr>
        <p:blipFill>
          <a:blip r:embed="rId5"/>
          <a:stretch>
            <a:fillRect/>
          </a:stretch>
        </p:blipFill>
        <p:spPr>
          <a:xfrm>
            <a:off x="4561726" y="1092927"/>
            <a:ext cx="7171361" cy="4580890"/>
          </a:xfrm>
          <a:prstGeom prst="rect">
            <a:avLst/>
          </a:prstGeom>
          <a:ln>
            <a:solidFill>
              <a:schemeClr val="tx1"/>
            </a:solidFill>
          </a:ln>
        </p:spPr>
      </p:pic>
      <p:sp>
        <p:nvSpPr>
          <p:cNvPr id="6" name="Rectangle 5">
            <a:extLst>
              <a:ext uri="{FF2B5EF4-FFF2-40B4-BE49-F238E27FC236}">
                <a16:creationId xmlns:a16="http://schemas.microsoft.com/office/drawing/2014/main" id="{6278B3BB-C5DD-42EB-B77A-7405457DE1C8}"/>
              </a:ext>
            </a:extLst>
          </p:cNvPr>
          <p:cNvSpPr/>
          <p:nvPr/>
        </p:nvSpPr>
        <p:spPr>
          <a:xfrm>
            <a:off x="6298058" y="1777429"/>
            <a:ext cx="1047964" cy="12329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7ED503-06F0-4F41-ABC5-2C1FED5B3BD7}"/>
              </a:ext>
            </a:extLst>
          </p:cNvPr>
          <p:cNvSpPr/>
          <p:nvPr/>
        </p:nvSpPr>
        <p:spPr>
          <a:xfrm>
            <a:off x="4744947" y="1919553"/>
            <a:ext cx="2899026" cy="13527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01DE6C-EE2C-4C4E-8C55-5ABA52ACC906}"/>
              </a:ext>
            </a:extLst>
          </p:cNvPr>
          <p:cNvSpPr/>
          <p:nvPr/>
        </p:nvSpPr>
        <p:spPr>
          <a:xfrm>
            <a:off x="6021334" y="1931542"/>
            <a:ext cx="1530172" cy="13638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14F713-2A29-4D49-8185-E2C880D77282}"/>
              </a:ext>
            </a:extLst>
          </p:cNvPr>
          <p:cNvSpPr/>
          <p:nvPr/>
        </p:nvSpPr>
        <p:spPr>
          <a:xfrm>
            <a:off x="8332342" y="2546278"/>
            <a:ext cx="708915" cy="12500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DE6DA6-071D-40C9-AC16-AF156DE21DF4}"/>
              </a:ext>
            </a:extLst>
          </p:cNvPr>
          <p:cNvSpPr/>
          <p:nvPr/>
        </p:nvSpPr>
        <p:spPr>
          <a:xfrm>
            <a:off x="4743235" y="2698678"/>
            <a:ext cx="1996612" cy="14726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C3B09-3054-4F3D-AE53-53D7FD317589}"/>
              </a:ext>
            </a:extLst>
          </p:cNvPr>
          <p:cNvSpPr/>
          <p:nvPr/>
        </p:nvSpPr>
        <p:spPr>
          <a:xfrm>
            <a:off x="6009348" y="2700392"/>
            <a:ext cx="525016" cy="14555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1BE60C-3908-4B3D-BC81-FDF79910A41A}"/>
              </a:ext>
            </a:extLst>
          </p:cNvPr>
          <p:cNvSpPr/>
          <p:nvPr/>
        </p:nvSpPr>
        <p:spPr>
          <a:xfrm>
            <a:off x="4763782" y="4404188"/>
            <a:ext cx="1842501" cy="14726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C8636E-D143-4AB6-888F-2F6E018159E7}"/>
              </a:ext>
            </a:extLst>
          </p:cNvPr>
          <p:cNvSpPr/>
          <p:nvPr/>
        </p:nvSpPr>
        <p:spPr>
          <a:xfrm>
            <a:off x="8568647" y="4260350"/>
            <a:ext cx="727751" cy="13698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6C8CD3-073A-426B-BF81-E7300CBC7868}"/>
              </a:ext>
            </a:extLst>
          </p:cNvPr>
          <p:cNvSpPr/>
          <p:nvPr/>
        </p:nvSpPr>
        <p:spPr>
          <a:xfrm>
            <a:off x="5997362" y="4404188"/>
            <a:ext cx="465083" cy="147263"/>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E7668A-5867-4525-84AD-1F081A2E69F3}"/>
              </a:ext>
            </a:extLst>
          </p:cNvPr>
          <p:cNvSpPr/>
          <p:nvPr/>
        </p:nvSpPr>
        <p:spPr>
          <a:xfrm>
            <a:off x="8433371" y="5193587"/>
            <a:ext cx="727751" cy="13698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BC662-7B84-40EA-A2EC-9E43C777AC15}"/>
              </a:ext>
            </a:extLst>
          </p:cNvPr>
          <p:cNvSpPr/>
          <p:nvPr/>
        </p:nvSpPr>
        <p:spPr>
          <a:xfrm>
            <a:off x="4782618" y="5327150"/>
            <a:ext cx="1885310" cy="1489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24F8EB-A97C-430D-AD80-4064F1168903}"/>
              </a:ext>
            </a:extLst>
          </p:cNvPr>
          <p:cNvSpPr/>
          <p:nvPr/>
        </p:nvSpPr>
        <p:spPr>
          <a:xfrm>
            <a:off x="6047021" y="5342562"/>
            <a:ext cx="528440" cy="131851"/>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00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024F-289C-40E2-9EFF-8C8B59B0E2D7}"/>
              </a:ext>
            </a:extLst>
          </p:cNvPr>
          <p:cNvSpPr>
            <a:spLocks noGrp="1"/>
          </p:cNvSpPr>
          <p:nvPr>
            <p:ph type="title"/>
          </p:nvPr>
        </p:nvSpPr>
        <p:spPr/>
        <p:txBody>
          <a:bodyPr/>
          <a:lstStyle/>
          <a:p>
            <a:pPr algn="ctr"/>
            <a:r>
              <a:rPr lang="en-US" dirty="0"/>
              <a:t>User Adjustments to Auto-created Templates</a:t>
            </a:r>
          </a:p>
        </p:txBody>
      </p:sp>
      <p:sp>
        <p:nvSpPr>
          <p:cNvPr id="10" name="TextBox 9">
            <a:extLst>
              <a:ext uri="{FF2B5EF4-FFF2-40B4-BE49-F238E27FC236}">
                <a16:creationId xmlns:a16="http://schemas.microsoft.com/office/drawing/2014/main" id="{45439FF5-2CBB-43D8-905C-EDC84946BFD2}"/>
              </a:ext>
            </a:extLst>
          </p:cNvPr>
          <p:cNvSpPr txBox="1"/>
          <p:nvPr/>
        </p:nvSpPr>
        <p:spPr>
          <a:xfrm>
            <a:off x="1903325" y="1864026"/>
            <a:ext cx="8407957" cy="923330"/>
          </a:xfrm>
          <a:prstGeom prst="rect">
            <a:avLst/>
          </a:prstGeom>
          <a:noFill/>
        </p:spPr>
        <p:txBody>
          <a:bodyPr wrap="square">
            <a:spAutoFit/>
          </a:bodyPr>
          <a:lstStyle/>
          <a:p>
            <a:r>
              <a:rPr lang="en-US" dirty="0"/>
              <a:t>SOL TAB </a:t>
            </a:r>
            <a:r>
              <a:rPr lang="en-US" dirty="0" err="1"/>
              <a:t>Rathje</a:t>
            </a:r>
            <a:r>
              <a:rPr lang="en-US" dirty="0"/>
              <a:t> * ca . 1660 , </a:t>
            </a:r>
            <a:r>
              <a:rPr lang="en-US" dirty="0" err="1"/>
              <a:t>oo</a:t>
            </a:r>
            <a:r>
              <a:rPr lang="en-US" dirty="0"/>
              <a:t> </a:t>
            </a:r>
            <a:r>
              <a:rPr lang="en-US" dirty="0" err="1"/>
              <a:t>Ringstedt</a:t>
            </a:r>
            <a:r>
              <a:rPr lang="en-US" dirty="0"/>
              <a:t> 13 . 6 . 1682 </a:t>
            </a:r>
            <a:r>
              <a:rPr lang="en-US" dirty="0" err="1"/>
              <a:t>Gretje</a:t>
            </a:r>
            <a:r>
              <a:rPr lang="en-US" dirty="0"/>
              <a:t> </a:t>
            </a:r>
            <a:r>
              <a:rPr lang="en-US" dirty="0" err="1"/>
              <a:t>Holweges</a:t>
            </a:r>
            <a:r>
              <a:rPr lang="en-US" dirty="0"/>
              <a:t> , </a:t>
            </a:r>
            <a:r>
              <a:rPr lang="en-US" dirty="0" err="1"/>
              <a:t>Köhlen</a:t>
            </a:r>
            <a:r>
              <a:rPr lang="en-US" dirty="0"/>
              <a:t> , EOL</a:t>
            </a:r>
          </a:p>
          <a:p>
            <a:r>
              <a:rPr lang="en-US" dirty="0"/>
              <a:t>SOL TAB </a:t>
            </a:r>
            <a:r>
              <a:rPr lang="en-US" dirty="0" err="1"/>
              <a:t>Rathje</a:t>
            </a:r>
            <a:r>
              <a:rPr lang="en-US" dirty="0"/>
              <a:t> * ca . 1660 , </a:t>
            </a:r>
            <a:r>
              <a:rPr lang="en-US" dirty="0" err="1"/>
              <a:t>oo</a:t>
            </a:r>
            <a:r>
              <a:rPr lang="en-US" dirty="0"/>
              <a:t> 13 . 6 . 1682 </a:t>
            </a:r>
            <a:r>
              <a:rPr lang="en-US" dirty="0" err="1"/>
              <a:t>Gretje</a:t>
            </a:r>
            <a:r>
              <a:rPr lang="en-US" dirty="0"/>
              <a:t> </a:t>
            </a:r>
            <a:r>
              <a:rPr lang="en-US" dirty="0" err="1"/>
              <a:t>Holweges</a:t>
            </a:r>
            <a:r>
              <a:rPr lang="en-US" dirty="0"/>
              <a:t> , </a:t>
            </a:r>
            <a:r>
              <a:rPr lang="en-US" dirty="0" err="1"/>
              <a:t>Köhlen</a:t>
            </a:r>
            <a:r>
              <a:rPr lang="en-US" dirty="0"/>
              <a:t> , EOL</a:t>
            </a:r>
          </a:p>
          <a:p>
            <a:r>
              <a:rPr lang="en-US" dirty="0"/>
              <a:t>SOL TAB </a:t>
            </a:r>
            <a:r>
              <a:rPr lang="en-US" dirty="0" err="1"/>
              <a:t>Rathje</a:t>
            </a:r>
            <a:r>
              <a:rPr lang="en-US" dirty="0"/>
              <a:t> * ca . 1660 , </a:t>
            </a:r>
            <a:r>
              <a:rPr lang="en-US" dirty="0" err="1"/>
              <a:t>oo</a:t>
            </a:r>
            <a:r>
              <a:rPr lang="en-US" dirty="0"/>
              <a:t> </a:t>
            </a:r>
            <a:r>
              <a:rPr lang="en-US" dirty="0" err="1"/>
              <a:t>Gretje</a:t>
            </a:r>
            <a:r>
              <a:rPr lang="en-US" dirty="0"/>
              <a:t> </a:t>
            </a:r>
            <a:r>
              <a:rPr lang="en-US" dirty="0" err="1"/>
              <a:t>Holweges</a:t>
            </a:r>
            <a:r>
              <a:rPr lang="en-US" dirty="0"/>
              <a:t> , </a:t>
            </a:r>
            <a:r>
              <a:rPr lang="en-US" dirty="0" err="1"/>
              <a:t>Köhlen</a:t>
            </a:r>
            <a:r>
              <a:rPr lang="en-US" dirty="0"/>
              <a:t> , EOL</a:t>
            </a:r>
          </a:p>
        </p:txBody>
      </p:sp>
      <p:sp>
        <p:nvSpPr>
          <p:cNvPr id="11" name="TextBox 10">
            <a:extLst>
              <a:ext uri="{FF2B5EF4-FFF2-40B4-BE49-F238E27FC236}">
                <a16:creationId xmlns:a16="http://schemas.microsoft.com/office/drawing/2014/main" id="{EB7E103B-2D76-4B16-8ED9-CA54EC6DD7F4}"/>
              </a:ext>
            </a:extLst>
          </p:cNvPr>
          <p:cNvSpPr txBox="1"/>
          <p:nvPr/>
        </p:nvSpPr>
        <p:spPr>
          <a:xfrm>
            <a:off x="1939332" y="3064748"/>
            <a:ext cx="7566409" cy="646331"/>
          </a:xfrm>
          <a:prstGeom prst="rect">
            <a:avLst/>
          </a:prstGeom>
          <a:noFill/>
        </p:spPr>
        <p:txBody>
          <a:bodyPr wrap="square" rtlCol="0">
            <a:spAutoFit/>
          </a:bodyPr>
          <a:lstStyle/>
          <a:p>
            <a:r>
              <a:rPr lang="en-US" dirty="0"/>
              <a:t>The default pattern for </a:t>
            </a:r>
            <a:r>
              <a:rPr lang="en-US" dirty="0" err="1"/>
              <a:t>MarriageEventPlace</a:t>
            </a:r>
            <a:r>
              <a:rPr lang="en-US" dirty="0"/>
              <a:t> is “</a:t>
            </a:r>
            <a:r>
              <a:rPr lang="en-US" dirty="0" err="1"/>
              <a:t>oo</a:t>
            </a:r>
            <a:r>
              <a:rPr lang="en-US" dirty="0"/>
              <a:t> CAP” which matches both “</a:t>
            </a:r>
            <a:r>
              <a:rPr lang="en-US" dirty="0" err="1"/>
              <a:t>oo</a:t>
            </a:r>
            <a:r>
              <a:rPr lang="en-US" dirty="0"/>
              <a:t> </a:t>
            </a:r>
            <a:r>
              <a:rPr lang="en-US" dirty="0" err="1"/>
              <a:t>Ringstedt</a:t>
            </a:r>
            <a:r>
              <a:rPr lang="en-US" dirty="0"/>
              <a:t>” (in the first example above) and “</a:t>
            </a:r>
            <a:r>
              <a:rPr lang="en-US" dirty="0" err="1"/>
              <a:t>oo</a:t>
            </a:r>
            <a:r>
              <a:rPr lang="en-US" dirty="0"/>
              <a:t> </a:t>
            </a:r>
            <a:r>
              <a:rPr lang="en-US" dirty="0" err="1"/>
              <a:t>Gretje</a:t>
            </a:r>
            <a:r>
              <a:rPr lang="en-US" dirty="0"/>
              <a:t>” (in the third).</a:t>
            </a:r>
          </a:p>
        </p:txBody>
      </p:sp>
      <p:sp>
        <p:nvSpPr>
          <p:cNvPr id="15" name="TextBox 14">
            <a:extLst>
              <a:ext uri="{FF2B5EF4-FFF2-40B4-BE49-F238E27FC236}">
                <a16:creationId xmlns:a16="http://schemas.microsoft.com/office/drawing/2014/main" id="{689E0507-8AB7-4B9B-A999-0568887BAD7E}"/>
              </a:ext>
            </a:extLst>
          </p:cNvPr>
          <p:cNvSpPr txBox="1"/>
          <p:nvPr/>
        </p:nvSpPr>
        <p:spPr>
          <a:xfrm>
            <a:off x="1841360" y="4062941"/>
            <a:ext cx="8488345" cy="646331"/>
          </a:xfrm>
          <a:prstGeom prst="rect">
            <a:avLst/>
          </a:prstGeom>
          <a:noFill/>
        </p:spPr>
        <p:txBody>
          <a:bodyPr wrap="square">
            <a:spAutoFit/>
          </a:bodyPr>
          <a:lstStyle/>
          <a:p>
            <a:r>
              <a:rPr lang="en-US" dirty="0"/>
              <a:t>SOL TAB </a:t>
            </a:r>
            <a:r>
              <a:rPr lang="en-US" dirty="0" err="1"/>
              <a:t>Rathje</a:t>
            </a:r>
            <a:r>
              <a:rPr lang="en-US" dirty="0"/>
              <a:t> * ca . 1660 , </a:t>
            </a:r>
            <a:r>
              <a:rPr lang="en-US" dirty="0">
                <a:solidFill>
                  <a:srgbClr val="00B050"/>
                </a:solidFill>
              </a:rPr>
              <a:t>|</a:t>
            </a:r>
            <a:r>
              <a:rPr lang="en-US" dirty="0"/>
              <a:t> </a:t>
            </a:r>
            <a:r>
              <a:rPr lang="en-US" dirty="0" err="1">
                <a:solidFill>
                  <a:srgbClr val="00B050"/>
                </a:solidFill>
              </a:rPr>
              <a:t>oo</a:t>
            </a:r>
            <a:r>
              <a:rPr lang="en-US" dirty="0"/>
              <a:t> </a:t>
            </a:r>
            <a:r>
              <a:rPr lang="en-US" dirty="0" err="1">
                <a:solidFill>
                  <a:srgbClr val="FF0000"/>
                </a:solidFill>
              </a:rPr>
              <a:t>Ringstedt</a:t>
            </a:r>
            <a:r>
              <a:rPr lang="en-US" dirty="0"/>
              <a:t> </a:t>
            </a:r>
            <a:r>
              <a:rPr lang="en-US" dirty="0">
                <a:solidFill>
                  <a:srgbClr val="00B050"/>
                </a:solidFill>
              </a:rPr>
              <a:t>|</a:t>
            </a:r>
            <a:r>
              <a:rPr lang="en-US" dirty="0"/>
              <a:t> 13 . 6 . 1682 </a:t>
            </a:r>
            <a:r>
              <a:rPr lang="en-US" dirty="0" err="1"/>
              <a:t>Gretje</a:t>
            </a:r>
            <a:r>
              <a:rPr lang="en-US" dirty="0"/>
              <a:t> </a:t>
            </a:r>
            <a:r>
              <a:rPr lang="en-US" dirty="0" err="1"/>
              <a:t>Holweges</a:t>
            </a:r>
            <a:r>
              <a:rPr lang="en-US" dirty="0"/>
              <a:t> , </a:t>
            </a:r>
            <a:r>
              <a:rPr lang="en-US" dirty="0" err="1"/>
              <a:t>Köhlen</a:t>
            </a:r>
            <a:r>
              <a:rPr lang="en-US" dirty="0"/>
              <a:t> , EOL</a:t>
            </a:r>
          </a:p>
          <a:p>
            <a:r>
              <a:rPr lang="en-US" dirty="0"/>
              <a:t>SOL TAB </a:t>
            </a:r>
            <a:r>
              <a:rPr lang="en-US" dirty="0" err="1"/>
              <a:t>Rathje</a:t>
            </a:r>
            <a:r>
              <a:rPr lang="en-US" dirty="0"/>
              <a:t> * ca . 1660 , </a:t>
            </a:r>
            <a:r>
              <a:rPr lang="en-US" dirty="0">
                <a:solidFill>
                  <a:srgbClr val="00B050"/>
                </a:solidFill>
              </a:rPr>
              <a:t>|</a:t>
            </a:r>
            <a:r>
              <a:rPr lang="en-US" dirty="0"/>
              <a:t> </a:t>
            </a:r>
            <a:r>
              <a:rPr lang="en-US" dirty="0" err="1">
                <a:solidFill>
                  <a:srgbClr val="00B050"/>
                </a:solidFill>
              </a:rPr>
              <a:t>oo</a:t>
            </a:r>
            <a:r>
              <a:rPr lang="en-US" dirty="0"/>
              <a:t> </a:t>
            </a:r>
            <a:r>
              <a:rPr lang="en-US" dirty="0" err="1">
                <a:solidFill>
                  <a:srgbClr val="FF0000"/>
                </a:solidFill>
              </a:rPr>
              <a:t>Ringstedt</a:t>
            </a:r>
            <a:r>
              <a:rPr lang="en-US" dirty="0"/>
              <a:t> </a:t>
            </a:r>
            <a:r>
              <a:rPr lang="en-US" dirty="0">
                <a:solidFill>
                  <a:srgbClr val="00B050"/>
                </a:solidFill>
              </a:rPr>
              <a:t>13 | </a:t>
            </a:r>
            <a:r>
              <a:rPr lang="en-US" dirty="0"/>
              <a:t>. 6 . 1682 </a:t>
            </a:r>
            <a:r>
              <a:rPr lang="en-US" dirty="0" err="1"/>
              <a:t>Gretje</a:t>
            </a:r>
            <a:r>
              <a:rPr lang="en-US" dirty="0"/>
              <a:t> </a:t>
            </a:r>
            <a:r>
              <a:rPr lang="en-US" dirty="0" err="1"/>
              <a:t>Holweges</a:t>
            </a:r>
            <a:r>
              <a:rPr lang="en-US" dirty="0"/>
              <a:t> , </a:t>
            </a:r>
            <a:r>
              <a:rPr lang="en-US" dirty="0" err="1"/>
              <a:t>Köhlen</a:t>
            </a:r>
            <a:r>
              <a:rPr lang="en-US" dirty="0"/>
              <a:t> , EOL</a:t>
            </a:r>
          </a:p>
        </p:txBody>
      </p:sp>
      <p:sp>
        <p:nvSpPr>
          <p:cNvPr id="16" name="TextBox 15">
            <a:extLst>
              <a:ext uri="{FF2B5EF4-FFF2-40B4-BE49-F238E27FC236}">
                <a16:creationId xmlns:a16="http://schemas.microsoft.com/office/drawing/2014/main" id="{EF731CFC-8E76-47FC-880A-D256CCCEC041}"/>
              </a:ext>
            </a:extLst>
          </p:cNvPr>
          <p:cNvSpPr txBox="1"/>
          <p:nvPr/>
        </p:nvSpPr>
        <p:spPr>
          <a:xfrm>
            <a:off x="1868994" y="4983982"/>
            <a:ext cx="8498224" cy="646331"/>
          </a:xfrm>
          <a:prstGeom prst="rect">
            <a:avLst/>
          </a:prstGeom>
          <a:noFill/>
        </p:spPr>
        <p:txBody>
          <a:bodyPr wrap="none" rtlCol="0">
            <a:spAutoFit/>
          </a:bodyPr>
          <a:lstStyle/>
          <a:p>
            <a:r>
              <a:rPr lang="en-US" dirty="0"/>
              <a:t>SOL TAB CAP * </a:t>
            </a:r>
            <a:r>
              <a:rPr lang="en-US" dirty="0" err="1"/>
              <a:t>yy</a:t>
            </a:r>
            <a:r>
              <a:rPr lang="en-US" dirty="0"/>
              <a:t> . NUM4 , </a:t>
            </a:r>
            <a:r>
              <a:rPr lang="en-US" dirty="0">
                <a:solidFill>
                  <a:srgbClr val="00B050"/>
                </a:solidFill>
              </a:rPr>
              <a:t>| </a:t>
            </a:r>
            <a:r>
              <a:rPr lang="en-US" dirty="0" err="1">
                <a:solidFill>
                  <a:srgbClr val="00B050"/>
                </a:solidFill>
              </a:rPr>
              <a:t>oo</a:t>
            </a:r>
            <a:r>
              <a:rPr lang="en-US" dirty="0">
                <a:solidFill>
                  <a:srgbClr val="00B050"/>
                </a:solidFill>
              </a:rPr>
              <a:t> </a:t>
            </a:r>
            <a:r>
              <a:rPr lang="en-US" dirty="0">
                <a:solidFill>
                  <a:srgbClr val="FF0000"/>
                </a:solidFill>
              </a:rPr>
              <a:t>CAP</a:t>
            </a:r>
            <a:r>
              <a:rPr lang="en-US" dirty="0"/>
              <a:t> </a:t>
            </a:r>
            <a:r>
              <a:rPr lang="en-US" dirty="0">
                <a:solidFill>
                  <a:srgbClr val="00B050"/>
                </a:solidFill>
              </a:rPr>
              <a:t>|</a:t>
            </a:r>
            <a:r>
              <a:rPr lang="en-US" dirty="0"/>
              <a:t> NUM1or2 . NUM1or2 . NUM4 CAP </a:t>
            </a:r>
            <a:r>
              <a:rPr lang="en-US" dirty="0" err="1"/>
              <a:t>CAP</a:t>
            </a:r>
            <a:r>
              <a:rPr lang="en-US" dirty="0"/>
              <a:t> , CAP , EOL</a:t>
            </a:r>
          </a:p>
          <a:p>
            <a:r>
              <a:rPr lang="en-US" dirty="0"/>
              <a:t>SOL TAB CAP * </a:t>
            </a:r>
            <a:r>
              <a:rPr lang="en-US" dirty="0" err="1"/>
              <a:t>yy</a:t>
            </a:r>
            <a:r>
              <a:rPr lang="en-US" dirty="0"/>
              <a:t> . NUM4 , </a:t>
            </a:r>
            <a:r>
              <a:rPr lang="en-US" dirty="0">
                <a:solidFill>
                  <a:srgbClr val="00B050"/>
                </a:solidFill>
              </a:rPr>
              <a:t>| </a:t>
            </a:r>
            <a:r>
              <a:rPr lang="en-US" dirty="0" err="1">
                <a:solidFill>
                  <a:srgbClr val="00B050"/>
                </a:solidFill>
              </a:rPr>
              <a:t>oo</a:t>
            </a:r>
            <a:r>
              <a:rPr lang="en-US" dirty="0">
                <a:solidFill>
                  <a:srgbClr val="00B050"/>
                </a:solidFill>
              </a:rPr>
              <a:t> </a:t>
            </a:r>
            <a:r>
              <a:rPr lang="en-US" dirty="0">
                <a:solidFill>
                  <a:srgbClr val="FF0000"/>
                </a:solidFill>
              </a:rPr>
              <a:t>CAP</a:t>
            </a:r>
            <a:r>
              <a:rPr lang="en-US" dirty="0"/>
              <a:t> </a:t>
            </a:r>
            <a:r>
              <a:rPr lang="en-US" dirty="0">
                <a:solidFill>
                  <a:srgbClr val="00B050"/>
                </a:solidFill>
              </a:rPr>
              <a:t>NUM1or2 | </a:t>
            </a:r>
            <a:r>
              <a:rPr lang="en-US" dirty="0"/>
              <a:t>. NUM1or2 . NUM4 CAP </a:t>
            </a:r>
            <a:r>
              <a:rPr lang="en-US" dirty="0" err="1"/>
              <a:t>CAP</a:t>
            </a:r>
            <a:r>
              <a:rPr lang="en-US" dirty="0"/>
              <a:t> , CAP , EOL</a:t>
            </a:r>
          </a:p>
        </p:txBody>
      </p:sp>
    </p:spTree>
    <p:extLst>
      <p:ext uri="{BB962C8B-B14F-4D97-AF65-F5344CB8AC3E}">
        <p14:creationId xmlns:p14="http://schemas.microsoft.com/office/powerpoint/2010/main" val="196170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76C4222-9B21-481A-830C-3728B3521A3A}"/>
              </a:ext>
            </a:extLst>
          </p:cNvPr>
          <p:cNvSpPr/>
          <p:nvPr/>
        </p:nvSpPr>
        <p:spPr>
          <a:xfrm>
            <a:off x="534980" y="1052677"/>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9C31ACBD-6318-4767-9CA1-75844A063950}"/>
              </a:ext>
            </a:extLst>
          </p:cNvPr>
          <p:cNvSpPr txBox="1"/>
          <p:nvPr/>
        </p:nvSpPr>
        <p:spPr>
          <a:xfrm>
            <a:off x="465742" y="1029293"/>
            <a:ext cx="1250731" cy="246221"/>
          </a:xfrm>
          <a:prstGeom prst="rect">
            <a:avLst/>
          </a:prstGeom>
          <a:noFill/>
        </p:spPr>
        <p:txBody>
          <a:bodyPr wrap="square" rtlCol="0">
            <a:spAutoFit/>
          </a:bodyPr>
          <a:lstStyle/>
          <a:p>
            <a:r>
              <a:rPr lang="en-US" sz="1000" dirty="0" err="1"/>
              <a:t>Adame</a:t>
            </a:r>
            <a:r>
              <a:rPr lang="en-US" sz="1000" dirty="0"/>
              <a:t>, Robert</a:t>
            </a:r>
          </a:p>
        </p:txBody>
      </p:sp>
      <p:sp>
        <p:nvSpPr>
          <p:cNvPr id="2" name="TextBox 1">
            <a:extLst>
              <a:ext uri="{FF2B5EF4-FFF2-40B4-BE49-F238E27FC236}">
                <a16:creationId xmlns:a16="http://schemas.microsoft.com/office/drawing/2014/main" id="{6E11DAD2-3CC1-4EF1-AE66-8ECFAC38E13F}"/>
              </a:ext>
            </a:extLst>
          </p:cNvPr>
          <p:cNvSpPr txBox="1"/>
          <p:nvPr/>
        </p:nvSpPr>
        <p:spPr>
          <a:xfrm>
            <a:off x="0" y="0"/>
            <a:ext cx="2863797" cy="461665"/>
          </a:xfrm>
          <a:prstGeom prst="rect">
            <a:avLst/>
          </a:prstGeom>
          <a:noFill/>
        </p:spPr>
        <p:txBody>
          <a:bodyPr wrap="none" rtlCol="0">
            <a:spAutoFit/>
          </a:bodyPr>
          <a:lstStyle/>
          <a:p>
            <a:r>
              <a:rPr lang="en-US" sz="2400" dirty="0"/>
              <a:t>GreenQQ UI (Family-)</a:t>
            </a:r>
          </a:p>
        </p:txBody>
      </p:sp>
      <p:pic>
        <p:nvPicPr>
          <p:cNvPr id="4" name="Picture 3">
            <a:extLst>
              <a:ext uri="{FF2B5EF4-FFF2-40B4-BE49-F238E27FC236}">
                <a16:creationId xmlns:a16="http://schemas.microsoft.com/office/drawing/2014/main" id="{01EAF88E-E2C8-4EF1-94A3-B9128088049F}"/>
              </a:ext>
            </a:extLst>
          </p:cNvPr>
          <p:cNvPicPr>
            <a:picLocks noChangeAspect="1"/>
          </p:cNvPicPr>
          <p:nvPr/>
        </p:nvPicPr>
        <p:blipFill>
          <a:blip r:embed="rId3"/>
          <a:stretch>
            <a:fillRect/>
          </a:stretch>
        </p:blipFill>
        <p:spPr>
          <a:xfrm>
            <a:off x="7295715" y="361950"/>
            <a:ext cx="3419475" cy="6134100"/>
          </a:xfrm>
          <a:prstGeom prst="rect">
            <a:avLst/>
          </a:prstGeom>
        </p:spPr>
      </p:pic>
      <p:sp>
        <p:nvSpPr>
          <p:cNvPr id="10" name="Rectangle: Rounded Corners 9">
            <a:extLst>
              <a:ext uri="{FF2B5EF4-FFF2-40B4-BE49-F238E27FC236}">
                <a16:creationId xmlns:a16="http://schemas.microsoft.com/office/drawing/2014/main" id="{BC5D9255-E8D6-4430-AA9B-0892E1ED8100}"/>
              </a:ext>
            </a:extLst>
          </p:cNvPr>
          <p:cNvSpPr/>
          <p:nvPr/>
        </p:nvSpPr>
        <p:spPr>
          <a:xfrm>
            <a:off x="533452" y="125151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7BD6D7-CD1D-477A-9DB5-9B02A0B017C5}"/>
              </a:ext>
            </a:extLst>
          </p:cNvPr>
          <p:cNvSpPr txBox="1"/>
          <p:nvPr/>
        </p:nvSpPr>
        <p:spPr>
          <a:xfrm>
            <a:off x="470389" y="1230490"/>
            <a:ext cx="1250731" cy="246221"/>
          </a:xfrm>
          <a:prstGeom prst="rect">
            <a:avLst/>
          </a:prstGeom>
          <a:noFill/>
        </p:spPr>
        <p:txBody>
          <a:bodyPr wrap="square" rtlCol="0">
            <a:spAutoFit/>
          </a:bodyPr>
          <a:lstStyle/>
          <a:p>
            <a:r>
              <a:rPr lang="en-US" sz="1000">
                <a:solidFill>
                  <a:schemeClr val="bg1">
                    <a:lumMod val="75000"/>
                  </a:schemeClr>
                </a:solidFill>
              </a:rPr>
              <a:t>Head Name</a:t>
            </a:r>
            <a:endParaRPr lang="en-US" sz="1000" dirty="0">
              <a:solidFill>
                <a:schemeClr val="bg1">
                  <a:lumMod val="75000"/>
                </a:schemeClr>
              </a:solidFill>
            </a:endParaRPr>
          </a:p>
        </p:txBody>
      </p:sp>
      <p:cxnSp>
        <p:nvCxnSpPr>
          <p:cNvPr id="20" name="Straight Connector 19">
            <a:extLst>
              <a:ext uri="{FF2B5EF4-FFF2-40B4-BE49-F238E27FC236}">
                <a16:creationId xmlns:a16="http://schemas.microsoft.com/office/drawing/2014/main" id="{3415730F-85CB-4FEF-B60E-A496B7742D03}"/>
              </a:ext>
            </a:extLst>
          </p:cNvPr>
          <p:cNvCxnSpPr>
            <a:cxnSpLocks/>
          </p:cNvCxnSpPr>
          <p:nvPr/>
        </p:nvCxnSpPr>
        <p:spPr>
          <a:xfrm>
            <a:off x="343116" y="222102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86A554E3-F3A8-4466-8F34-01F48A03CBA3}"/>
              </a:ext>
            </a:extLst>
          </p:cNvPr>
          <p:cNvSpPr/>
          <p:nvPr/>
        </p:nvSpPr>
        <p:spPr>
          <a:xfrm>
            <a:off x="1758155" y="1699920"/>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8914F00-1955-471E-9F72-4ADF12ED1379}"/>
              </a:ext>
            </a:extLst>
          </p:cNvPr>
          <p:cNvSpPr txBox="1"/>
          <p:nvPr/>
        </p:nvSpPr>
        <p:spPr>
          <a:xfrm>
            <a:off x="1695092" y="1678900"/>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26" name="Rectangle: Rounded Corners 25">
            <a:extLst>
              <a:ext uri="{FF2B5EF4-FFF2-40B4-BE49-F238E27FC236}">
                <a16:creationId xmlns:a16="http://schemas.microsoft.com/office/drawing/2014/main" id="{197D80E8-52A3-4AE9-9F0F-B700890E8BD5}"/>
              </a:ext>
            </a:extLst>
          </p:cNvPr>
          <p:cNvSpPr/>
          <p:nvPr/>
        </p:nvSpPr>
        <p:spPr>
          <a:xfrm>
            <a:off x="2968352" y="170150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B0FB947-02AB-4A4E-B7FC-24A11E88CD70}"/>
              </a:ext>
            </a:extLst>
          </p:cNvPr>
          <p:cNvSpPr txBox="1"/>
          <p:nvPr/>
        </p:nvSpPr>
        <p:spPr>
          <a:xfrm>
            <a:off x="2905289" y="1680489"/>
            <a:ext cx="1250731" cy="246221"/>
          </a:xfrm>
          <a:prstGeom prst="rect">
            <a:avLst/>
          </a:prstGeom>
          <a:noFill/>
        </p:spPr>
        <p:txBody>
          <a:bodyPr wrap="square" rtlCol="0">
            <a:spAutoFit/>
          </a:bodyPr>
          <a:lstStyle/>
          <a:p>
            <a:r>
              <a:rPr lang="en-US" sz="1000" dirty="0">
                <a:solidFill>
                  <a:schemeClr val="bg1">
                    <a:lumMod val="75000"/>
                  </a:schemeClr>
                </a:solidFill>
              </a:rPr>
              <a:t>Child</a:t>
            </a:r>
          </a:p>
        </p:txBody>
      </p:sp>
      <p:cxnSp>
        <p:nvCxnSpPr>
          <p:cNvPr id="28" name="Straight Connector 27">
            <a:extLst>
              <a:ext uri="{FF2B5EF4-FFF2-40B4-BE49-F238E27FC236}">
                <a16:creationId xmlns:a16="http://schemas.microsoft.com/office/drawing/2014/main" id="{9AAC35E6-A7C3-457A-BD82-10B2032943A1}"/>
              </a:ext>
            </a:extLst>
          </p:cNvPr>
          <p:cNvCxnSpPr>
            <a:cxnSpLocks/>
          </p:cNvCxnSpPr>
          <p:nvPr/>
        </p:nvCxnSpPr>
        <p:spPr>
          <a:xfrm>
            <a:off x="345543" y="1566163"/>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A6745D-80C8-4016-A4F9-237CFFE6330B}"/>
              </a:ext>
            </a:extLst>
          </p:cNvPr>
          <p:cNvCxnSpPr>
            <a:cxnSpLocks/>
          </p:cNvCxnSpPr>
          <p:nvPr/>
        </p:nvCxnSpPr>
        <p:spPr>
          <a:xfrm>
            <a:off x="356384" y="4186945"/>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4F2B60C-0613-49F5-AB3A-402E27A112B0}"/>
              </a:ext>
            </a:extLst>
          </p:cNvPr>
          <p:cNvSpPr txBox="1"/>
          <p:nvPr/>
        </p:nvSpPr>
        <p:spPr>
          <a:xfrm>
            <a:off x="5507248" y="2996818"/>
            <a:ext cx="696409" cy="369332"/>
          </a:xfrm>
          <a:prstGeom prst="rect">
            <a:avLst/>
          </a:prstGeom>
          <a:noFill/>
        </p:spPr>
        <p:txBody>
          <a:bodyPr wrap="none" rtlCol="0">
            <a:spAutoFit/>
          </a:bodyPr>
          <a:lstStyle/>
          <a:p>
            <a:r>
              <a:rPr lang="en-US" dirty="0">
                <a:solidFill>
                  <a:srgbClr val="00B050"/>
                </a:solidFill>
              </a:rPr>
              <a:t>Vitals</a:t>
            </a:r>
          </a:p>
        </p:txBody>
      </p:sp>
      <p:sp>
        <p:nvSpPr>
          <p:cNvPr id="35" name="TextBox 34">
            <a:extLst>
              <a:ext uri="{FF2B5EF4-FFF2-40B4-BE49-F238E27FC236}">
                <a16:creationId xmlns:a16="http://schemas.microsoft.com/office/drawing/2014/main" id="{C1F5AFFB-E5D4-40E8-900B-1C352785A7A6}"/>
              </a:ext>
            </a:extLst>
          </p:cNvPr>
          <p:cNvSpPr txBox="1"/>
          <p:nvPr/>
        </p:nvSpPr>
        <p:spPr>
          <a:xfrm>
            <a:off x="3973941" y="3816409"/>
            <a:ext cx="2203808" cy="369332"/>
          </a:xfrm>
          <a:prstGeom prst="rect">
            <a:avLst/>
          </a:prstGeom>
          <a:noFill/>
        </p:spPr>
        <p:txBody>
          <a:bodyPr wrap="none" rtlCol="0">
            <a:spAutoFit/>
          </a:bodyPr>
          <a:lstStyle/>
          <a:p>
            <a:r>
              <a:rPr lang="en-US" dirty="0">
                <a:solidFill>
                  <a:srgbClr val="00B050"/>
                </a:solidFill>
              </a:rPr>
              <a:t>Marriage Information</a:t>
            </a:r>
          </a:p>
        </p:txBody>
      </p:sp>
      <p:sp>
        <p:nvSpPr>
          <p:cNvPr id="36" name="TextBox 35">
            <a:extLst>
              <a:ext uri="{FF2B5EF4-FFF2-40B4-BE49-F238E27FC236}">
                <a16:creationId xmlns:a16="http://schemas.microsoft.com/office/drawing/2014/main" id="{D9969FB2-C7CC-4A49-BF48-A33C96EA884E}"/>
              </a:ext>
            </a:extLst>
          </p:cNvPr>
          <p:cNvSpPr txBox="1"/>
          <p:nvPr/>
        </p:nvSpPr>
        <p:spPr>
          <a:xfrm>
            <a:off x="4042467" y="1841931"/>
            <a:ext cx="2149178" cy="369332"/>
          </a:xfrm>
          <a:prstGeom prst="rect">
            <a:avLst/>
          </a:prstGeom>
          <a:noFill/>
        </p:spPr>
        <p:txBody>
          <a:bodyPr wrap="none" rtlCol="0">
            <a:spAutoFit/>
          </a:bodyPr>
          <a:lstStyle/>
          <a:p>
            <a:r>
              <a:rPr lang="en-US" dirty="0">
                <a:solidFill>
                  <a:srgbClr val="00B050"/>
                </a:solidFill>
              </a:rPr>
              <a:t>Household Members</a:t>
            </a:r>
          </a:p>
        </p:txBody>
      </p:sp>
      <p:sp>
        <p:nvSpPr>
          <p:cNvPr id="37" name="Rectangle: Rounded Corners 36">
            <a:extLst>
              <a:ext uri="{FF2B5EF4-FFF2-40B4-BE49-F238E27FC236}">
                <a16:creationId xmlns:a16="http://schemas.microsoft.com/office/drawing/2014/main" id="{AED09D50-C758-4700-8782-73D1B28E16DE}"/>
              </a:ext>
            </a:extLst>
          </p:cNvPr>
          <p:cNvSpPr/>
          <p:nvPr/>
        </p:nvSpPr>
        <p:spPr>
          <a:xfrm>
            <a:off x="528805" y="1050313"/>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2FD4E61-B825-4651-B638-AF82BA7862DB}"/>
              </a:ext>
            </a:extLst>
          </p:cNvPr>
          <p:cNvSpPr/>
          <p:nvPr/>
        </p:nvSpPr>
        <p:spPr>
          <a:xfrm>
            <a:off x="544649" y="267704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4CCAFBD-7709-46DC-A79C-A77B8672488F}"/>
              </a:ext>
            </a:extLst>
          </p:cNvPr>
          <p:cNvSpPr txBox="1"/>
          <p:nvPr/>
        </p:nvSpPr>
        <p:spPr>
          <a:xfrm>
            <a:off x="493016" y="2656029"/>
            <a:ext cx="1250731" cy="246221"/>
          </a:xfrm>
          <a:prstGeom prst="rect">
            <a:avLst/>
          </a:prstGeom>
          <a:noFill/>
        </p:spPr>
        <p:txBody>
          <a:bodyPr wrap="square" rtlCol="0">
            <a:spAutoFit/>
          </a:bodyPr>
          <a:lstStyle/>
          <a:p>
            <a:r>
              <a:rPr lang="en-US" sz="1000" dirty="0">
                <a:solidFill>
                  <a:schemeClr val="bg1">
                    <a:lumMod val="75000"/>
                  </a:schemeClr>
                </a:solidFill>
              </a:rPr>
              <a:t>Birth Date</a:t>
            </a:r>
          </a:p>
        </p:txBody>
      </p:sp>
      <p:sp>
        <p:nvSpPr>
          <p:cNvPr id="42" name="Rectangle: Rounded Corners 41">
            <a:extLst>
              <a:ext uri="{FF2B5EF4-FFF2-40B4-BE49-F238E27FC236}">
                <a16:creationId xmlns:a16="http://schemas.microsoft.com/office/drawing/2014/main" id="{BF0D4D39-B80E-462D-98B8-49C2D8E38FC4}"/>
              </a:ext>
            </a:extLst>
          </p:cNvPr>
          <p:cNvSpPr/>
          <p:nvPr/>
        </p:nvSpPr>
        <p:spPr>
          <a:xfrm>
            <a:off x="1756229" y="26633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C096EAE-F657-422A-9BCD-1CA7D3887F5A}"/>
              </a:ext>
            </a:extLst>
          </p:cNvPr>
          <p:cNvSpPr txBox="1"/>
          <p:nvPr/>
        </p:nvSpPr>
        <p:spPr>
          <a:xfrm>
            <a:off x="1693166" y="2642331"/>
            <a:ext cx="1250731" cy="246221"/>
          </a:xfrm>
          <a:prstGeom prst="rect">
            <a:avLst/>
          </a:prstGeom>
          <a:noFill/>
        </p:spPr>
        <p:txBody>
          <a:bodyPr wrap="square" rtlCol="0">
            <a:spAutoFit/>
          </a:bodyPr>
          <a:lstStyle/>
          <a:p>
            <a:r>
              <a:rPr lang="en-US" sz="1000" dirty="0">
                <a:solidFill>
                  <a:schemeClr val="bg1">
                    <a:lumMod val="75000"/>
                  </a:schemeClr>
                </a:solidFill>
              </a:rPr>
              <a:t>Birth Place </a:t>
            </a:r>
          </a:p>
        </p:txBody>
      </p:sp>
      <p:sp>
        <p:nvSpPr>
          <p:cNvPr id="44" name="Rectangle: Rounded Corners 43">
            <a:extLst>
              <a:ext uri="{FF2B5EF4-FFF2-40B4-BE49-F238E27FC236}">
                <a16:creationId xmlns:a16="http://schemas.microsoft.com/office/drawing/2014/main" id="{F8F7E8E9-EDE4-4664-A4D3-7CAA7AB6FC0A}"/>
              </a:ext>
            </a:extLst>
          </p:cNvPr>
          <p:cNvSpPr/>
          <p:nvPr/>
        </p:nvSpPr>
        <p:spPr>
          <a:xfrm>
            <a:off x="2967809" y="26633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BA69BA8-8DFF-4342-9A8D-C1D6E04DC1D5}"/>
              </a:ext>
            </a:extLst>
          </p:cNvPr>
          <p:cNvSpPr txBox="1"/>
          <p:nvPr/>
        </p:nvSpPr>
        <p:spPr>
          <a:xfrm>
            <a:off x="2904746" y="2642331"/>
            <a:ext cx="1250731" cy="246221"/>
          </a:xfrm>
          <a:prstGeom prst="rect">
            <a:avLst/>
          </a:prstGeom>
          <a:noFill/>
        </p:spPr>
        <p:txBody>
          <a:bodyPr wrap="square" rtlCol="0">
            <a:spAutoFit/>
          </a:bodyPr>
          <a:lstStyle/>
          <a:p>
            <a:r>
              <a:rPr lang="en-US" sz="1000" dirty="0">
                <a:solidFill>
                  <a:schemeClr val="bg1">
                    <a:lumMod val="75000"/>
                  </a:schemeClr>
                </a:solidFill>
              </a:rPr>
              <a:t>Christening Date</a:t>
            </a:r>
          </a:p>
        </p:txBody>
      </p:sp>
      <p:sp>
        <p:nvSpPr>
          <p:cNvPr id="46" name="Rectangle: Rounded Corners 45">
            <a:extLst>
              <a:ext uri="{FF2B5EF4-FFF2-40B4-BE49-F238E27FC236}">
                <a16:creationId xmlns:a16="http://schemas.microsoft.com/office/drawing/2014/main" id="{37D70335-19C6-4440-B3C9-A856077C501F}"/>
              </a:ext>
            </a:extLst>
          </p:cNvPr>
          <p:cNvSpPr/>
          <p:nvPr/>
        </p:nvSpPr>
        <p:spPr>
          <a:xfrm>
            <a:off x="4167959" y="266335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D2835E1-40D5-4A69-9AF4-0899E73E4737}"/>
              </a:ext>
            </a:extLst>
          </p:cNvPr>
          <p:cNvSpPr txBox="1"/>
          <p:nvPr/>
        </p:nvSpPr>
        <p:spPr>
          <a:xfrm>
            <a:off x="4104896" y="2642331"/>
            <a:ext cx="1250731" cy="246221"/>
          </a:xfrm>
          <a:prstGeom prst="rect">
            <a:avLst/>
          </a:prstGeom>
          <a:noFill/>
        </p:spPr>
        <p:txBody>
          <a:bodyPr wrap="square" rtlCol="0">
            <a:spAutoFit/>
          </a:bodyPr>
          <a:lstStyle/>
          <a:p>
            <a:r>
              <a:rPr lang="en-US" sz="1000" dirty="0">
                <a:solidFill>
                  <a:schemeClr val="bg1">
                    <a:lumMod val="75000"/>
                  </a:schemeClr>
                </a:solidFill>
              </a:rPr>
              <a:t>Christening Place</a:t>
            </a:r>
          </a:p>
        </p:txBody>
      </p:sp>
      <p:sp>
        <p:nvSpPr>
          <p:cNvPr id="48" name="Rectangle: Rounded Corners 47">
            <a:extLst>
              <a:ext uri="{FF2B5EF4-FFF2-40B4-BE49-F238E27FC236}">
                <a16:creationId xmlns:a16="http://schemas.microsoft.com/office/drawing/2014/main" id="{6909946A-3965-4A8F-B624-DF2B9033C62C}"/>
              </a:ext>
            </a:extLst>
          </p:cNvPr>
          <p:cNvSpPr/>
          <p:nvPr/>
        </p:nvSpPr>
        <p:spPr>
          <a:xfrm>
            <a:off x="546031" y="30095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CA4CFF1-BA71-4741-951A-5FAF1C063919}"/>
              </a:ext>
            </a:extLst>
          </p:cNvPr>
          <p:cNvSpPr txBox="1"/>
          <p:nvPr/>
        </p:nvSpPr>
        <p:spPr>
          <a:xfrm>
            <a:off x="482968" y="2988499"/>
            <a:ext cx="1250731" cy="246221"/>
          </a:xfrm>
          <a:prstGeom prst="rect">
            <a:avLst/>
          </a:prstGeom>
          <a:noFill/>
        </p:spPr>
        <p:txBody>
          <a:bodyPr wrap="square" rtlCol="0">
            <a:spAutoFit/>
          </a:bodyPr>
          <a:lstStyle/>
          <a:p>
            <a:r>
              <a:rPr lang="en-US" sz="1000" dirty="0">
                <a:solidFill>
                  <a:schemeClr val="bg1">
                    <a:lumMod val="75000"/>
                  </a:schemeClr>
                </a:solidFill>
              </a:rPr>
              <a:t>Death Date</a:t>
            </a:r>
          </a:p>
        </p:txBody>
      </p:sp>
      <p:sp>
        <p:nvSpPr>
          <p:cNvPr id="50" name="Rectangle: Rounded Corners 49">
            <a:extLst>
              <a:ext uri="{FF2B5EF4-FFF2-40B4-BE49-F238E27FC236}">
                <a16:creationId xmlns:a16="http://schemas.microsoft.com/office/drawing/2014/main" id="{5FF9DCDE-F02A-4197-8E6B-D500EDB35E9C}"/>
              </a:ext>
            </a:extLst>
          </p:cNvPr>
          <p:cNvSpPr/>
          <p:nvPr/>
        </p:nvSpPr>
        <p:spPr>
          <a:xfrm>
            <a:off x="1757611" y="30095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2D0A6C6-3152-47A0-B12A-94087186DDA0}"/>
              </a:ext>
            </a:extLst>
          </p:cNvPr>
          <p:cNvSpPr txBox="1"/>
          <p:nvPr/>
        </p:nvSpPr>
        <p:spPr>
          <a:xfrm>
            <a:off x="1694548" y="2988499"/>
            <a:ext cx="1250731" cy="246221"/>
          </a:xfrm>
          <a:prstGeom prst="rect">
            <a:avLst/>
          </a:prstGeom>
          <a:noFill/>
        </p:spPr>
        <p:txBody>
          <a:bodyPr wrap="square" rtlCol="0">
            <a:spAutoFit/>
          </a:bodyPr>
          <a:lstStyle/>
          <a:p>
            <a:r>
              <a:rPr lang="en-US" sz="1000" dirty="0">
                <a:solidFill>
                  <a:schemeClr val="bg1">
                    <a:lumMod val="75000"/>
                  </a:schemeClr>
                </a:solidFill>
              </a:rPr>
              <a:t>Death Place</a:t>
            </a:r>
          </a:p>
        </p:txBody>
      </p:sp>
      <p:sp>
        <p:nvSpPr>
          <p:cNvPr id="52" name="Rectangle: Rounded Corners 51">
            <a:extLst>
              <a:ext uri="{FF2B5EF4-FFF2-40B4-BE49-F238E27FC236}">
                <a16:creationId xmlns:a16="http://schemas.microsoft.com/office/drawing/2014/main" id="{A7638B35-8996-41F5-99B5-043B544E8E8A}"/>
              </a:ext>
            </a:extLst>
          </p:cNvPr>
          <p:cNvSpPr/>
          <p:nvPr/>
        </p:nvSpPr>
        <p:spPr>
          <a:xfrm>
            <a:off x="2980621" y="300951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C19B797-DCD6-4DB3-ADCD-ED289BB29EF2}"/>
              </a:ext>
            </a:extLst>
          </p:cNvPr>
          <p:cNvSpPr txBox="1"/>
          <p:nvPr/>
        </p:nvSpPr>
        <p:spPr>
          <a:xfrm>
            <a:off x="2917558" y="2988499"/>
            <a:ext cx="1250731" cy="246221"/>
          </a:xfrm>
          <a:prstGeom prst="rect">
            <a:avLst/>
          </a:prstGeom>
          <a:noFill/>
        </p:spPr>
        <p:txBody>
          <a:bodyPr wrap="square" rtlCol="0">
            <a:spAutoFit/>
          </a:bodyPr>
          <a:lstStyle/>
          <a:p>
            <a:r>
              <a:rPr lang="en-US" sz="1000" dirty="0">
                <a:solidFill>
                  <a:schemeClr val="bg1">
                    <a:lumMod val="75000"/>
                  </a:schemeClr>
                </a:solidFill>
              </a:rPr>
              <a:t>Burial Date</a:t>
            </a:r>
          </a:p>
        </p:txBody>
      </p:sp>
      <p:sp>
        <p:nvSpPr>
          <p:cNvPr id="54" name="Rectangle: Rounded Corners 53">
            <a:extLst>
              <a:ext uri="{FF2B5EF4-FFF2-40B4-BE49-F238E27FC236}">
                <a16:creationId xmlns:a16="http://schemas.microsoft.com/office/drawing/2014/main" id="{A4374E90-6BD8-49B3-9024-6D46F28CFB4D}"/>
              </a:ext>
            </a:extLst>
          </p:cNvPr>
          <p:cNvSpPr/>
          <p:nvPr/>
        </p:nvSpPr>
        <p:spPr>
          <a:xfrm>
            <a:off x="4184581" y="3013329"/>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6A70F27-3C69-4AB7-AA8C-340C3E1F06D4}"/>
              </a:ext>
            </a:extLst>
          </p:cNvPr>
          <p:cNvSpPr txBox="1"/>
          <p:nvPr/>
        </p:nvSpPr>
        <p:spPr>
          <a:xfrm>
            <a:off x="4121518" y="2992309"/>
            <a:ext cx="1250731" cy="246221"/>
          </a:xfrm>
          <a:prstGeom prst="rect">
            <a:avLst/>
          </a:prstGeom>
          <a:noFill/>
        </p:spPr>
        <p:txBody>
          <a:bodyPr wrap="square" rtlCol="0">
            <a:spAutoFit/>
          </a:bodyPr>
          <a:lstStyle/>
          <a:p>
            <a:r>
              <a:rPr lang="en-US" sz="1000" dirty="0">
                <a:solidFill>
                  <a:schemeClr val="bg1">
                    <a:lumMod val="75000"/>
                  </a:schemeClr>
                </a:solidFill>
              </a:rPr>
              <a:t>Burial Place</a:t>
            </a:r>
          </a:p>
        </p:txBody>
      </p:sp>
      <p:cxnSp>
        <p:nvCxnSpPr>
          <p:cNvPr id="56" name="Straight Connector 55">
            <a:extLst>
              <a:ext uri="{FF2B5EF4-FFF2-40B4-BE49-F238E27FC236}">
                <a16:creationId xmlns:a16="http://schemas.microsoft.com/office/drawing/2014/main" id="{6E9553F0-7A90-4D69-86BE-D809153D78ED}"/>
              </a:ext>
            </a:extLst>
          </p:cNvPr>
          <p:cNvCxnSpPr>
            <a:cxnSpLocks/>
          </p:cNvCxnSpPr>
          <p:nvPr/>
        </p:nvCxnSpPr>
        <p:spPr>
          <a:xfrm>
            <a:off x="393356" y="3363593"/>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E023CF42-735F-4D1E-97C5-3577A8269B2C}"/>
              </a:ext>
            </a:extLst>
          </p:cNvPr>
          <p:cNvSpPr/>
          <p:nvPr/>
        </p:nvSpPr>
        <p:spPr>
          <a:xfrm>
            <a:off x="2988241" y="351919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817461F-1749-4FF2-AE3F-4182796118DE}"/>
              </a:ext>
            </a:extLst>
          </p:cNvPr>
          <p:cNvSpPr txBox="1"/>
          <p:nvPr/>
        </p:nvSpPr>
        <p:spPr>
          <a:xfrm>
            <a:off x="2925178" y="3498178"/>
            <a:ext cx="1250731" cy="246221"/>
          </a:xfrm>
          <a:prstGeom prst="rect">
            <a:avLst/>
          </a:prstGeom>
          <a:noFill/>
        </p:spPr>
        <p:txBody>
          <a:bodyPr wrap="square" rtlCol="0">
            <a:spAutoFit/>
          </a:bodyPr>
          <a:lstStyle/>
          <a:p>
            <a:r>
              <a:rPr lang="en-US" sz="1000" dirty="0">
                <a:solidFill>
                  <a:schemeClr val="bg1">
                    <a:lumMod val="75000"/>
                  </a:schemeClr>
                </a:solidFill>
              </a:rPr>
              <a:t>Marriage Event Date</a:t>
            </a:r>
          </a:p>
        </p:txBody>
      </p:sp>
      <p:sp>
        <p:nvSpPr>
          <p:cNvPr id="62" name="Rectangle: Rounded Corners 61">
            <a:extLst>
              <a:ext uri="{FF2B5EF4-FFF2-40B4-BE49-F238E27FC236}">
                <a16:creationId xmlns:a16="http://schemas.microsoft.com/office/drawing/2014/main" id="{7A0EC459-88C8-426C-AE70-95C3D0E769AA}"/>
              </a:ext>
            </a:extLst>
          </p:cNvPr>
          <p:cNvSpPr/>
          <p:nvPr/>
        </p:nvSpPr>
        <p:spPr>
          <a:xfrm>
            <a:off x="1769041" y="351157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B94B4DB-A396-43A8-8ED9-B1DE2556D323}"/>
              </a:ext>
            </a:extLst>
          </p:cNvPr>
          <p:cNvSpPr txBox="1"/>
          <p:nvPr/>
        </p:nvSpPr>
        <p:spPr>
          <a:xfrm>
            <a:off x="1705978" y="3490558"/>
            <a:ext cx="1250731" cy="246221"/>
          </a:xfrm>
          <a:prstGeom prst="rect">
            <a:avLst/>
          </a:prstGeom>
          <a:noFill/>
        </p:spPr>
        <p:txBody>
          <a:bodyPr wrap="square" rtlCol="0">
            <a:spAutoFit/>
          </a:bodyPr>
          <a:lstStyle/>
          <a:p>
            <a:r>
              <a:rPr lang="en-US" sz="1000" dirty="0">
                <a:solidFill>
                  <a:schemeClr val="bg1">
                    <a:lumMod val="75000"/>
                  </a:schemeClr>
                </a:solidFill>
              </a:rPr>
              <a:t>Spouse Name</a:t>
            </a:r>
          </a:p>
        </p:txBody>
      </p:sp>
      <p:sp>
        <p:nvSpPr>
          <p:cNvPr id="64" name="Rectangle: Rounded Corners 63">
            <a:extLst>
              <a:ext uri="{FF2B5EF4-FFF2-40B4-BE49-F238E27FC236}">
                <a16:creationId xmlns:a16="http://schemas.microsoft.com/office/drawing/2014/main" id="{761676E0-C095-4C2A-AB60-4F5CD4E70BC0}"/>
              </a:ext>
            </a:extLst>
          </p:cNvPr>
          <p:cNvSpPr/>
          <p:nvPr/>
        </p:nvSpPr>
        <p:spPr>
          <a:xfrm>
            <a:off x="4203631" y="3523008"/>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774C068-F0B5-44D3-9065-0C1C9F4FD342}"/>
              </a:ext>
            </a:extLst>
          </p:cNvPr>
          <p:cNvSpPr txBox="1"/>
          <p:nvPr/>
        </p:nvSpPr>
        <p:spPr>
          <a:xfrm>
            <a:off x="4140568" y="3501988"/>
            <a:ext cx="1306043" cy="246221"/>
          </a:xfrm>
          <a:prstGeom prst="rect">
            <a:avLst/>
          </a:prstGeom>
          <a:noFill/>
        </p:spPr>
        <p:txBody>
          <a:bodyPr wrap="square" rtlCol="0">
            <a:spAutoFit/>
          </a:bodyPr>
          <a:lstStyle/>
          <a:p>
            <a:r>
              <a:rPr lang="en-US" sz="1000" dirty="0">
                <a:solidFill>
                  <a:schemeClr val="bg1">
                    <a:lumMod val="75000"/>
                  </a:schemeClr>
                </a:solidFill>
              </a:rPr>
              <a:t>Marriage Event Place</a:t>
            </a:r>
          </a:p>
        </p:txBody>
      </p:sp>
      <p:sp>
        <p:nvSpPr>
          <p:cNvPr id="66" name="Arrow: Right 65">
            <a:extLst>
              <a:ext uri="{FF2B5EF4-FFF2-40B4-BE49-F238E27FC236}">
                <a16:creationId xmlns:a16="http://schemas.microsoft.com/office/drawing/2014/main" id="{499309D9-F336-448D-9025-D48C11F6B4AB}"/>
              </a:ext>
            </a:extLst>
          </p:cNvPr>
          <p:cNvSpPr/>
          <p:nvPr/>
        </p:nvSpPr>
        <p:spPr>
          <a:xfrm rot="14603558">
            <a:off x="6963095" y="1244948"/>
            <a:ext cx="200025" cy="133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CD361A-BCCB-4333-8B5C-BFC10A03D217}"/>
              </a:ext>
            </a:extLst>
          </p:cNvPr>
          <p:cNvSpPr/>
          <p:nvPr/>
        </p:nvSpPr>
        <p:spPr>
          <a:xfrm>
            <a:off x="7483035" y="661282"/>
            <a:ext cx="684220" cy="9725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58DFAC7-63D6-42F2-987A-BCC373824770}"/>
              </a:ext>
            </a:extLst>
          </p:cNvPr>
          <p:cNvSpPr/>
          <p:nvPr/>
        </p:nvSpPr>
        <p:spPr>
          <a:xfrm>
            <a:off x="7510744" y="948764"/>
            <a:ext cx="656511" cy="10071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B1CF102-4BEF-4D98-96E4-3C076FDA703E}"/>
              </a:ext>
            </a:extLst>
          </p:cNvPr>
          <p:cNvSpPr/>
          <p:nvPr/>
        </p:nvSpPr>
        <p:spPr>
          <a:xfrm>
            <a:off x="7517671" y="1132337"/>
            <a:ext cx="878184" cy="9379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3F3BF00-EFD6-40D7-B5E0-005828DE9ABB}"/>
              </a:ext>
            </a:extLst>
          </p:cNvPr>
          <p:cNvSpPr/>
          <p:nvPr/>
        </p:nvSpPr>
        <p:spPr>
          <a:xfrm>
            <a:off x="7524598" y="1402773"/>
            <a:ext cx="590701" cy="1143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4F52E57-9237-48ED-8AF8-2CCCE3CE7AD7}"/>
              </a:ext>
            </a:extLst>
          </p:cNvPr>
          <p:cNvSpPr/>
          <p:nvPr/>
        </p:nvSpPr>
        <p:spPr>
          <a:xfrm>
            <a:off x="7531525" y="1690254"/>
            <a:ext cx="58377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A0AB6EC-68A8-45DF-821D-A24084B29F03}"/>
              </a:ext>
            </a:extLst>
          </p:cNvPr>
          <p:cNvSpPr/>
          <p:nvPr/>
        </p:nvSpPr>
        <p:spPr>
          <a:xfrm>
            <a:off x="7528061" y="1884219"/>
            <a:ext cx="566457" cy="10044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0F56BFF-7DA1-44DB-92AA-1CA12B7AF7B3}"/>
              </a:ext>
            </a:extLst>
          </p:cNvPr>
          <p:cNvSpPr/>
          <p:nvPr/>
        </p:nvSpPr>
        <p:spPr>
          <a:xfrm>
            <a:off x="7524597" y="1984663"/>
            <a:ext cx="684221" cy="103909"/>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8516EF1-1D58-40ED-96C2-47A383EE542E}"/>
              </a:ext>
            </a:extLst>
          </p:cNvPr>
          <p:cNvSpPr/>
          <p:nvPr/>
        </p:nvSpPr>
        <p:spPr>
          <a:xfrm>
            <a:off x="7500352" y="21682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B936AC33-5165-4014-A583-59DCFE837A63}"/>
              </a:ext>
            </a:extLst>
          </p:cNvPr>
          <p:cNvSpPr/>
          <p:nvPr/>
        </p:nvSpPr>
        <p:spPr>
          <a:xfrm>
            <a:off x="7507279" y="2933700"/>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E35E7B-CD1C-40DF-B32A-BE001F8516D1}"/>
              </a:ext>
            </a:extLst>
          </p:cNvPr>
          <p:cNvSpPr/>
          <p:nvPr/>
        </p:nvSpPr>
        <p:spPr>
          <a:xfrm>
            <a:off x="7524597" y="3491345"/>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4956B49-E011-46BD-A252-1D27AD23BECC}"/>
              </a:ext>
            </a:extLst>
          </p:cNvPr>
          <p:cNvSpPr/>
          <p:nvPr/>
        </p:nvSpPr>
        <p:spPr>
          <a:xfrm>
            <a:off x="7521134" y="3861954"/>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F4A2042-21C3-4629-8346-718B042B7CB2}"/>
              </a:ext>
            </a:extLst>
          </p:cNvPr>
          <p:cNvSpPr/>
          <p:nvPr/>
        </p:nvSpPr>
        <p:spPr>
          <a:xfrm>
            <a:off x="7528061" y="4429991"/>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E0C45E38-AE49-4E79-B4B9-2B3EDDFA2CAD}"/>
              </a:ext>
            </a:extLst>
          </p:cNvPr>
          <p:cNvSpPr/>
          <p:nvPr/>
        </p:nvSpPr>
        <p:spPr>
          <a:xfrm>
            <a:off x="7545379" y="4987636"/>
            <a:ext cx="604558"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2969F53-54DC-49E4-843C-A2F3B94A5DCE}"/>
              </a:ext>
            </a:extLst>
          </p:cNvPr>
          <p:cNvSpPr/>
          <p:nvPr/>
        </p:nvSpPr>
        <p:spPr>
          <a:xfrm>
            <a:off x="7552306" y="5098472"/>
            <a:ext cx="573385"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19C2FA8-B5B9-4846-8359-A5DB4DD9F3DF}"/>
              </a:ext>
            </a:extLst>
          </p:cNvPr>
          <p:cNvSpPr/>
          <p:nvPr/>
        </p:nvSpPr>
        <p:spPr>
          <a:xfrm>
            <a:off x="7548842" y="5271654"/>
            <a:ext cx="514503" cy="11083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F554570-DE70-46A2-9A76-489A7427F23B}"/>
              </a:ext>
            </a:extLst>
          </p:cNvPr>
          <p:cNvSpPr/>
          <p:nvPr/>
        </p:nvSpPr>
        <p:spPr>
          <a:xfrm>
            <a:off x="7534989" y="5746172"/>
            <a:ext cx="507575" cy="12469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780B0FD-92EF-47D5-945B-52D70DB9BB44}"/>
              </a:ext>
            </a:extLst>
          </p:cNvPr>
          <p:cNvSpPr/>
          <p:nvPr/>
        </p:nvSpPr>
        <p:spPr>
          <a:xfrm>
            <a:off x="7541917" y="6033654"/>
            <a:ext cx="531820" cy="10737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6FA52212-3278-4D1E-BAA7-F61806241DB6}"/>
              </a:ext>
            </a:extLst>
          </p:cNvPr>
          <p:cNvSpPr/>
          <p:nvPr/>
        </p:nvSpPr>
        <p:spPr>
          <a:xfrm>
            <a:off x="534980" y="1679869"/>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9B196718-7243-4496-BA98-D07B3CEAABF7}"/>
              </a:ext>
            </a:extLst>
          </p:cNvPr>
          <p:cNvSpPr txBox="1"/>
          <p:nvPr/>
        </p:nvSpPr>
        <p:spPr>
          <a:xfrm>
            <a:off x="465742" y="1656485"/>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23" name="Rectangle: Rounded Corners 122">
            <a:extLst>
              <a:ext uri="{FF2B5EF4-FFF2-40B4-BE49-F238E27FC236}">
                <a16:creationId xmlns:a16="http://schemas.microsoft.com/office/drawing/2014/main" id="{5865082A-5D40-4F5A-852A-95AE5A1BC603}"/>
              </a:ext>
            </a:extLst>
          </p:cNvPr>
          <p:cNvSpPr/>
          <p:nvPr/>
        </p:nvSpPr>
        <p:spPr>
          <a:xfrm>
            <a:off x="528805" y="1677505"/>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BE9D447-66AD-43B8-8C84-0B4E8B35BE63}"/>
              </a:ext>
            </a:extLst>
          </p:cNvPr>
          <p:cNvSpPr/>
          <p:nvPr/>
        </p:nvSpPr>
        <p:spPr>
          <a:xfrm>
            <a:off x="545866" y="2343058"/>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B319C71-1EB4-42DF-8963-D42A73443F40}"/>
              </a:ext>
            </a:extLst>
          </p:cNvPr>
          <p:cNvSpPr txBox="1"/>
          <p:nvPr/>
        </p:nvSpPr>
        <p:spPr>
          <a:xfrm>
            <a:off x="476628" y="2319674"/>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35" name="Rectangle: Rounded Corners 134">
            <a:extLst>
              <a:ext uri="{FF2B5EF4-FFF2-40B4-BE49-F238E27FC236}">
                <a16:creationId xmlns:a16="http://schemas.microsoft.com/office/drawing/2014/main" id="{B6AC61CD-37A5-420F-9278-EDCF0926A09A}"/>
              </a:ext>
            </a:extLst>
          </p:cNvPr>
          <p:cNvSpPr/>
          <p:nvPr/>
        </p:nvSpPr>
        <p:spPr>
          <a:xfrm>
            <a:off x="539691" y="234069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0F80A71-52BC-49B1-A9FE-6306AA2BB187}"/>
              </a:ext>
            </a:extLst>
          </p:cNvPr>
          <p:cNvSpPr/>
          <p:nvPr/>
        </p:nvSpPr>
        <p:spPr>
          <a:xfrm>
            <a:off x="556752" y="3506155"/>
            <a:ext cx="1166649" cy="15765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30C94FF5-2B76-4CF3-AE67-77FBAC301BDF}"/>
              </a:ext>
            </a:extLst>
          </p:cNvPr>
          <p:cNvSpPr txBox="1"/>
          <p:nvPr/>
        </p:nvSpPr>
        <p:spPr>
          <a:xfrm>
            <a:off x="487514" y="3482771"/>
            <a:ext cx="1250731" cy="246221"/>
          </a:xfrm>
          <a:prstGeom prst="rect">
            <a:avLst/>
          </a:prstGeom>
          <a:noFill/>
        </p:spPr>
        <p:txBody>
          <a:bodyPr wrap="square" rtlCol="0">
            <a:spAutoFit/>
          </a:bodyPr>
          <a:lstStyle/>
          <a:p>
            <a:r>
              <a:rPr lang="en-US" sz="1000" dirty="0" err="1"/>
              <a:t>Adame</a:t>
            </a:r>
            <a:r>
              <a:rPr lang="en-US" sz="1000" dirty="0"/>
              <a:t>, Robert</a:t>
            </a:r>
          </a:p>
        </p:txBody>
      </p:sp>
      <p:sp>
        <p:nvSpPr>
          <p:cNvPr id="147" name="Rectangle: Rounded Corners 146">
            <a:extLst>
              <a:ext uri="{FF2B5EF4-FFF2-40B4-BE49-F238E27FC236}">
                <a16:creationId xmlns:a16="http://schemas.microsoft.com/office/drawing/2014/main" id="{5BC12B57-B351-44D4-98AD-E7966BCC1582}"/>
              </a:ext>
            </a:extLst>
          </p:cNvPr>
          <p:cNvSpPr/>
          <p:nvPr/>
        </p:nvSpPr>
        <p:spPr>
          <a:xfrm>
            <a:off x="550577" y="3503791"/>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8E2858E-5940-4A36-B486-BD288A1A5AEF}"/>
              </a:ext>
            </a:extLst>
          </p:cNvPr>
          <p:cNvSpPr/>
          <p:nvPr/>
        </p:nvSpPr>
        <p:spPr>
          <a:xfrm>
            <a:off x="5552754" y="1038334"/>
            <a:ext cx="1166649" cy="178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8AEB6E36-A8B8-450A-BD8D-2974E367FDCA}"/>
              </a:ext>
            </a:extLst>
          </p:cNvPr>
          <p:cNvSpPr txBox="1"/>
          <p:nvPr/>
        </p:nvSpPr>
        <p:spPr>
          <a:xfrm>
            <a:off x="5489691" y="1017314"/>
            <a:ext cx="1250731" cy="246221"/>
          </a:xfrm>
          <a:prstGeom prst="rect">
            <a:avLst/>
          </a:prstGeom>
          <a:noFill/>
        </p:spPr>
        <p:txBody>
          <a:bodyPr wrap="square" rtlCol="0">
            <a:spAutoFit/>
          </a:bodyPr>
          <a:lstStyle/>
          <a:p>
            <a:r>
              <a:rPr lang="en-US" sz="1000" dirty="0">
                <a:solidFill>
                  <a:schemeClr val="bg1">
                    <a:lumMod val="75000"/>
                  </a:schemeClr>
                </a:solidFill>
              </a:rPr>
              <a:t>STOP</a:t>
            </a:r>
          </a:p>
        </p:txBody>
      </p:sp>
      <p:sp>
        <p:nvSpPr>
          <p:cNvPr id="110" name="TextBox 109">
            <a:extLst>
              <a:ext uri="{FF2B5EF4-FFF2-40B4-BE49-F238E27FC236}">
                <a16:creationId xmlns:a16="http://schemas.microsoft.com/office/drawing/2014/main" id="{35CFC18A-8B37-4B69-BAAF-0C1E1E92286D}"/>
              </a:ext>
            </a:extLst>
          </p:cNvPr>
          <p:cNvSpPr txBox="1"/>
          <p:nvPr/>
        </p:nvSpPr>
        <p:spPr>
          <a:xfrm>
            <a:off x="5277805" y="1199837"/>
            <a:ext cx="861070" cy="369332"/>
          </a:xfrm>
          <a:prstGeom prst="rect">
            <a:avLst/>
          </a:prstGeom>
          <a:noFill/>
        </p:spPr>
        <p:txBody>
          <a:bodyPr wrap="none" rtlCol="0">
            <a:spAutoFit/>
          </a:bodyPr>
          <a:lstStyle/>
          <a:p>
            <a:r>
              <a:rPr lang="en-US" dirty="0">
                <a:solidFill>
                  <a:srgbClr val="00B050"/>
                </a:solidFill>
              </a:rPr>
              <a:t>Groups</a:t>
            </a:r>
          </a:p>
        </p:txBody>
      </p:sp>
    </p:spTree>
    <p:extLst>
      <p:ext uri="{BB962C8B-B14F-4D97-AF65-F5344CB8AC3E}">
        <p14:creationId xmlns:p14="http://schemas.microsoft.com/office/powerpoint/2010/main" val="221147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4668</TotalTime>
  <Words>13075</Words>
  <Application>Microsoft Office PowerPoint</Application>
  <PresentationFormat>Widescreen</PresentationFormat>
  <Paragraphs>1588</Paragraphs>
  <Slides>72</Slides>
  <Notes>68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72</vt:i4>
      </vt:variant>
    </vt:vector>
  </HeadingPairs>
  <TitlesOfParts>
    <vt:vector size="78" baseType="lpstr">
      <vt:lpstr>Arial</vt:lpstr>
      <vt:lpstr>Calibri</vt:lpstr>
      <vt:lpstr>Calibri Light</vt:lpstr>
      <vt:lpstr>Office Theme</vt:lpstr>
      <vt:lpstr>Office Theme</vt:lpstr>
      <vt:lpstr>Office Theme</vt:lpstr>
      <vt:lpstr>GreenQQ UI</vt:lpstr>
      <vt:lpstr>Procedure Overview</vt:lpstr>
      <vt:lpstr>GreenQQ Template Development Strategy</vt:lpstr>
      <vt:lpstr>GreenQQ UI: Theory &amp; Practice</vt:lpstr>
      <vt:lpstr>Book/Record Types Entail UI Layouts</vt:lpstr>
      <vt:lpstr>Family Record Types</vt:lpstr>
      <vt:lpstr>Automatic Template Creation</vt:lpstr>
      <vt:lpstr>User Adjustments to Auto-created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Record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Multi-generationalFamily</vt:lpstr>
      <vt:lpstr>PowerPoint Presentation</vt:lpstr>
      <vt:lpstr>PowerPoint Presentation</vt:lpstr>
      <vt:lpstr>GreenQQ Active Learning Paradigm</vt:lpstr>
      <vt:lpstr>One-Shot Active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GreenQQ UI</dc:title>
  <dc:creator>David Wayne Embley</dc:creator>
  <cp:lastModifiedBy>David Wayne Embley</cp:lastModifiedBy>
  <cp:revision>180</cp:revision>
  <dcterms:created xsi:type="dcterms:W3CDTF">2021-04-16T15:02:27Z</dcterms:created>
  <dcterms:modified xsi:type="dcterms:W3CDTF">2021-05-05T00:03:22Z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ef5274-90b8-4b3f-8a76-b4c36a43e904_Enabled">
    <vt:lpwstr>true</vt:lpwstr>
  </property>
  <property fmtid="{D5CDD505-2E9C-101B-9397-08002B2CF9AE}" pid="3" name="MSIP_Label_03ef5274-90b8-4b3f-8a76-b4c36a43e904_SetDate">
    <vt:lpwstr>2021-04-16T15:02:27Z</vt:lpwstr>
  </property>
  <property fmtid="{D5CDD505-2E9C-101B-9397-08002B2CF9AE}" pid="4" name="MSIP_Label_03ef5274-90b8-4b3f-8a76-b4c36a43e904_Method">
    <vt:lpwstr>Standard</vt:lpwstr>
  </property>
  <property fmtid="{D5CDD505-2E9C-101B-9397-08002B2CF9AE}" pid="5" name="MSIP_Label_03ef5274-90b8-4b3f-8a76-b4c36a43e904_Name">
    <vt:lpwstr>Not Protected_2</vt:lpwstr>
  </property>
  <property fmtid="{D5CDD505-2E9C-101B-9397-08002B2CF9AE}" pid="6" name="MSIP_Label_03ef5274-90b8-4b3f-8a76-b4c36a43e904_SiteId">
    <vt:lpwstr>61e6eeb3-5fd7-4aaa-ae3c-61e8deb09b79</vt:lpwstr>
  </property>
  <property fmtid="{D5CDD505-2E9C-101B-9397-08002B2CF9AE}" pid="7" name="MSIP_Label_03ef5274-90b8-4b3f-8a76-b4c36a43e904_ActionId">
    <vt:lpwstr>adba9c57-40da-45f3-953e-a33025017f3b</vt:lpwstr>
  </property>
  <property fmtid="{D5CDD505-2E9C-101B-9397-08002B2CF9AE}" pid="8" name="MSIP_Label_03ef5274-90b8-4b3f-8a76-b4c36a43e904_ContentBits">
    <vt:lpwstr>0</vt:lpwstr>
  </property>
</Properties>
</file>